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23"/>
  </p:notesMasterIdLst>
  <p:sldIdLst>
    <p:sldId id="256" r:id="rId2"/>
    <p:sldId id="259" r:id="rId3"/>
    <p:sldId id="261" r:id="rId4"/>
    <p:sldId id="281" r:id="rId5"/>
    <p:sldId id="264" r:id="rId6"/>
    <p:sldId id="272" r:id="rId7"/>
    <p:sldId id="314" r:id="rId8"/>
    <p:sldId id="315" r:id="rId9"/>
    <p:sldId id="316" r:id="rId10"/>
    <p:sldId id="267" r:id="rId11"/>
    <p:sldId id="263" r:id="rId12"/>
    <p:sldId id="312" r:id="rId13"/>
    <p:sldId id="283" r:id="rId14"/>
    <p:sldId id="276" r:id="rId15"/>
    <p:sldId id="313" r:id="rId16"/>
    <p:sldId id="278" r:id="rId17"/>
    <p:sldId id="319" r:id="rId18"/>
    <p:sldId id="317" r:id="rId19"/>
    <p:sldId id="323" r:id="rId20"/>
    <p:sldId id="320" r:id="rId21"/>
    <p:sldId id="287" r:id="rId22"/>
  </p:sldIdLst>
  <p:sldSz cx="9144000" cy="5143500" type="screen16x9"/>
  <p:notesSz cx="6858000" cy="9144000"/>
  <p:embeddedFontLst>
    <p:embeddedFont>
      <p:font typeface="Kufam" panose="020B0604020202020204" charset="-78"/>
      <p:regular r:id="rId24"/>
      <p:bold r:id="rId25"/>
      <p:italic r:id="rId26"/>
      <p:boldItalic r:id="rId27"/>
    </p:embeddedFont>
    <p:embeddedFont>
      <p:font typeface="Mulish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8AAE4A-D56F-46D3-950E-0C494D2A82E5}">
  <a:tblStyle styleId="{A78AAE4A-D56F-46D3-950E-0C494D2A82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73" autoAdjust="0"/>
    <p:restoredTop sz="90601" autoAdjust="0"/>
  </p:normalViewPr>
  <p:slideViewPr>
    <p:cSldViewPr snapToGrid="0">
      <p:cViewPr>
        <p:scale>
          <a:sx n="103" d="100"/>
          <a:sy n="103" d="100"/>
        </p:scale>
        <p:origin x="1195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31db3486d2_0_7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31db3486d2_0_7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g1325506618c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0" name="Google Shape;1680;g1325506618c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g13223afad33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2" name="Google Shape;1772;g13223afad33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g13223afad33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5" name="Google Shape;1975;g13223afad33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g13223afad33_0_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" name="Google Shape;2042;g13223afad33_0_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13223afad3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13223afad33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g13223afad33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5" name="Google Shape;2245;g13223afad33_0_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13223afad3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13223afad33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3223afad3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3223afad3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g1325506618c_0_17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0" name="Google Shape;1950;g1325506618c_0_17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13223afad33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13223afad33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13223afad33_0_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13223afad33_0_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13223afad33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13223afad33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131db3486d2_2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131db3486d2_2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g13223afad33_0_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" name="Google Shape;2042;g13223afad33_0_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123800" y="793375"/>
            <a:ext cx="6896400" cy="10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3600" b="1">
                <a:latin typeface="Kufam"/>
                <a:ea typeface="Kufam"/>
                <a:cs typeface="Kufam"/>
                <a:sym typeface="Kufa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83350" y="2477448"/>
            <a:ext cx="2732700" cy="6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latin typeface="Mulish"/>
                <a:ea typeface="Mulish"/>
                <a:cs typeface="Mulish"/>
                <a:sym typeface="Muli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154943" y="-2714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70750" y="212548"/>
            <a:ext cx="975528" cy="426719"/>
          </a:xfrm>
          <a:custGeom>
            <a:avLst/>
            <a:gdLst/>
            <a:ahLst/>
            <a:cxnLst/>
            <a:rect l="l" t="t" r="r" b="b"/>
            <a:pathLst>
              <a:path w="26887" h="8285" extrusionOk="0">
                <a:moveTo>
                  <a:pt x="11994" y="1"/>
                </a:moveTo>
                <a:cubicBezTo>
                  <a:pt x="11910" y="1"/>
                  <a:pt x="11826" y="4"/>
                  <a:pt x="11743" y="12"/>
                </a:cubicBezTo>
                <a:cubicBezTo>
                  <a:pt x="8640" y="278"/>
                  <a:pt x="4804" y="4582"/>
                  <a:pt x="4804" y="4582"/>
                </a:cubicBezTo>
                <a:cubicBezTo>
                  <a:pt x="4804" y="4582"/>
                  <a:pt x="4360" y="4421"/>
                  <a:pt x="3734" y="4421"/>
                </a:cubicBezTo>
                <a:cubicBezTo>
                  <a:pt x="2552" y="4421"/>
                  <a:pt x="721" y="4992"/>
                  <a:pt x="1" y="8284"/>
                </a:cubicBezTo>
                <a:lnTo>
                  <a:pt x="26887" y="8284"/>
                </a:lnTo>
                <a:cubicBezTo>
                  <a:pt x="26887" y="8284"/>
                  <a:pt x="24965" y="4376"/>
                  <a:pt x="22345" y="4376"/>
                </a:cubicBezTo>
                <a:cubicBezTo>
                  <a:pt x="22292" y="4376"/>
                  <a:pt x="22238" y="4378"/>
                  <a:pt x="22183" y="4381"/>
                </a:cubicBezTo>
                <a:cubicBezTo>
                  <a:pt x="19448" y="4582"/>
                  <a:pt x="18548" y="4582"/>
                  <a:pt x="18548" y="4582"/>
                </a:cubicBezTo>
                <a:cubicBezTo>
                  <a:pt x="18548" y="4582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4_1_1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title"/>
          </p:nvPr>
        </p:nvSpPr>
        <p:spPr>
          <a:xfrm flipH="1">
            <a:off x="4484250" y="2381250"/>
            <a:ext cx="35691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616000" y="937775"/>
            <a:ext cx="147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8" name="Google Shape;208;p20"/>
          <p:cNvSpPr txBox="1">
            <a:spLocks noGrp="1"/>
          </p:cNvSpPr>
          <p:nvPr>
            <p:ph type="subTitle" idx="1"/>
          </p:nvPr>
        </p:nvSpPr>
        <p:spPr>
          <a:xfrm flipH="1">
            <a:off x="4484250" y="3760825"/>
            <a:ext cx="35691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0"/>
          <p:cNvSpPr/>
          <p:nvPr/>
        </p:nvSpPr>
        <p:spPr>
          <a:xfrm>
            <a:off x="-208032" y="442624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4_1_1_1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1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xfrm flipH="1">
            <a:off x="2807850" y="2381250"/>
            <a:ext cx="35691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768525" y="937775"/>
            <a:ext cx="147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4" name="Google Shape;214;p21"/>
          <p:cNvSpPr txBox="1">
            <a:spLocks noGrp="1"/>
          </p:cNvSpPr>
          <p:nvPr>
            <p:ph type="subTitle" idx="1"/>
          </p:nvPr>
        </p:nvSpPr>
        <p:spPr>
          <a:xfrm flipH="1">
            <a:off x="2807850" y="3760825"/>
            <a:ext cx="35691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5" name="Google Shape;215;p21"/>
          <p:cNvGrpSpPr/>
          <p:nvPr/>
        </p:nvGrpSpPr>
        <p:grpSpPr>
          <a:xfrm rot="-673933">
            <a:off x="7703745" y="3579490"/>
            <a:ext cx="1464300" cy="1771971"/>
            <a:chOff x="18012050" y="-145450"/>
            <a:chExt cx="1489425" cy="1802375"/>
          </a:xfrm>
        </p:grpSpPr>
        <p:sp>
          <p:nvSpPr>
            <p:cNvPr id="216" name="Google Shape;216;p21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1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1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1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1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1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1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1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1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1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21"/>
          <p:cNvGrpSpPr/>
          <p:nvPr/>
        </p:nvGrpSpPr>
        <p:grpSpPr>
          <a:xfrm rot="673933" flipH="1">
            <a:off x="-23080" y="3716465"/>
            <a:ext cx="1464300" cy="1771971"/>
            <a:chOff x="18012050" y="-145450"/>
            <a:chExt cx="1489425" cy="1802375"/>
          </a:xfrm>
        </p:grpSpPr>
        <p:sp>
          <p:nvSpPr>
            <p:cNvPr id="230" name="Google Shape;230;p21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1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1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9_1_1_1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5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5"/>
          <p:cNvSpPr txBox="1">
            <a:spLocks noGrp="1"/>
          </p:cNvSpPr>
          <p:nvPr>
            <p:ph type="title"/>
          </p:nvPr>
        </p:nvSpPr>
        <p:spPr>
          <a:xfrm>
            <a:off x="713224" y="500100"/>
            <a:ext cx="771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9pPr>
          </a:lstStyle>
          <a:p>
            <a:endParaRPr/>
          </a:p>
        </p:txBody>
      </p:sp>
      <p:grpSp>
        <p:nvGrpSpPr>
          <p:cNvPr id="266" name="Google Shape;266;p25"/>
          <p:cNvGrpSpPr/>
          <p:nvPr/>
        </p:nvGrpSpPr>
        <p:grpSpPr>
          <a:xfrm flipH="1">
            <a:off x="5664849" y="45824"/>
            <a:ext cx="1688194" cy="435229"/>
            <a:chOff x="15896763" y="-1396362"/>
            <a:chExt cx="924025" cy="207925"/>
          </a:xfrm>
        </p:grpSpPr>
        <p:sp>
          <p:nvSpPr>
            <p:cNvPr id="267" name="Google Shape;267;p25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5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269;p25"/>
          <p:cNvSpPr/>
          <p:nvPr/>
        </p:nvSpPr>
        <p:spPr>
          <a:xfrm>
            <a:off x="-122757" y="1625211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5"/>
          <p:cNvSpPr/>
          <p:nvPr/>
        </p:nvSpPr>
        <p:spPr>
          <a:xfrm flipH="1">
            <a:off x="7591168" y="4602461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title"/>
          </p:nvPr>
        </p:nvSpPr>
        <p:spPr>
          <a:xfrm>
            <a:off x="713224" y="500100"/>
            <a:ext cx="771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9pPr>
          </a:lstStyle>
          <a:p>
            <a:endParaRPr/>
          </a:p>
        </p:txBody>
      </p:sp>
      <p:sp>
        <p:nvSpPr>
          <p:cNvPr id="312" name="Google Shape;312;p30"/>
          <p:cNvSpPr txBox="1">
            <a:spLocks noGrp="1"/>
          </p:cNvSpPr>
          <p:nvPr>
            <p:ph type="title" idx="2"/>
          </p:nvPr>
        </p:nvSpPr>
        <p:spPr>
          <a:xfrm>
            <a:off x="897198" y="3076575"/>
            <a:ext cx="21753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3" name="Google Shape;313;p30"/>
          <p:cNvSpPr txBox="1">
            <a:spLocks noGrp="1"/>
          </p:cNvSpPr>
          <p:nvPr>
            <p:ph type="subTitle" idx="1"/>
          </p:nvPr>
        </p:nvSpPr>
        <p:spPr>
          <a:xfrm>
            <a:off x="897198" y="34273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14" name="Google Shape;314;p30"/>
          <p:cNvSpPr txBox="1">
            <a:spLocks noGrp="1"/>
          </p:cNvSpPr>
          <p:nvPr>
            <p:ph type="title" idx="3"/>
          </p:nvPr>
        </p:nvSpPr>
        <p:spPr>
          <a:xfrm>
            <a:off x="3484351" y="3076575"/>
            <a:ext cx="21753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5" name="Google Shape;315;p30"/>
          <p:cNvSpPr txBox="1">
            <a:spLocks noGrp="1"/>
          </p:cNvSpPr>
          <p:nvPr>
            <p:ph type="subTitle" idx="4"/>
          </p:nvPr>
        </p:nvSpPr>
        <p:spPr>
          <a:xfrm>
            <a:off x="3484351" y="34273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16" name="Google Shape;316;p30"/>
          <p:cNvSpPr txBox="1">
            <a:spLocks noGrp="1"/>
          </p:cNvSpPr>
          <p:nvPr>
            <p:ph type="title" idx="5"/>
          </p:nvPr>
        </p:nvSpPr>
        <p:spPr>
          <a:xfrm>
            <a:off x="6071503" y="3076575"/>
            <a:ext cx="21753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7" name="Google Shape;317;p30"/>
          <p:cNvSpPr txBox="1">
            <a:spLocks noGrp="1"/>
          </p:cNvSpPr>
          <p:nvPr>
            <p:ph type="subTitle" idx="6"/>
          </p:nvPr>
        </p:nvSpPr>
        <p:spPr>
          <a:xfrm>
            <a:off x="6071503" y="34273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18" name="Google Shape;318;p30"/>
          <p:cNvGrpSpPr/>
          <p:nvPr/>
        </p:nvGrpSpPr>
        <p:grpSpPr>
          <a:xfrm>
            <a:off x="5491585" y="4621511"/>
            <a:ext cx="1790853" cy="461677"/>
            <a:chOff x="15896763" y="-1396362"/>
            <a:chExt cx="924025" cy="207925"/>
          </a:xfrm>
        </p:grpSpPr>
        <p:sp>
          <p:nvSpPr>
            <p:cNvPr id="319" name="Google Shape;319;p30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2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2"/>
          <p:cNvSpPr txBox="1">
            <a:spLocks noGrp="1"/>
          </p:cNvSpPr>
          <p:nvPr>
            <p:ph type="title"/>
          </p:nvPr>
        </p:nvSpPr>
        <p:spPr>
          <a:xfrm>
            <a:off x="713224" y="500100"/>
            <a:ext cx="771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9pPr>
          </a:lstStyle>
          <a:p>
            <a:endParaRPr/>
          </a:p>
        </p:txBody>
      </p:sp>
      <p:sp>
        <p:nvSpPr>
          <p:cNvPr id="341" name="Google Shape;341;p32"/>
          <p:cNvSpPr txBox="1">
            <a:spLocks noGrp="1"/>
          </p:cNvSpPr>
          <p:nvPr>
            <p:ph type="title" idx="2"/>
          </p:nvPr>
        </p:nvSpPr>
        <p:spPr>
          <a:xfrm>
            <a:off x="1101175" y="2071800"/>
            <a:ext cx="1986000" cy="3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42" name="Google Shape;342;p32"/>
          <p:cNvSpPr txBox="1">
            <a:spLocks noGrp="1"/>
          </p:cNvSpPr>
          <p:nvPr>
            <p:ph type="subTitle" idx="1"/>
          </p:nvPr>
        </p:nvSpPr>
        <p:spPr>
          <a:xfrm>
            <a:off x="1101175" y="244082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3" name="Google Shape;343;p32"/>
          <p:cNvSpPr txBox="1">
            <a:spLocks noGrp="1"/>
          </p:cNvSpPr>
          <p:nvPr>
            <p:ph type="title" idx="3"/>
          </p:nvPr>
        </p:nvSpPr>
        <p:spPr>
          <a:xfrm>
            <a:off x="3578947" y="2071800"/>
            <a:ext cx="1986000" cy="3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44" name="Google Shape;344;p32"/>
          <p:cNvSpPr txBox="1">
            <a:spLocks noGrp="1"/>
          </p:cNvSpPr>
          <p:nvPr>
            <p:ph type="subTitle" idx="4"/>
          </p:nvPr>
        </p:nvSpPr>
        <p:spPr>
          <a:xfrm>
            <a:off x="3578948" y="244082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5" name="Google Shape;345;p32"/>
          <p:cNvSpPr txBox="1">
            <a:spLocks noGrp="1"/>
          </p:cNvSpPr>
          <p:nvPr>
            <p:ph type="title" idx="5"/>
          </p:nvPr>
        </p:nvSpPr>
        <p:spPr>
          <a:xfrm>
            <a:off x="1101175" y="3714750"/>
            <a:ext cx="1986000" cy="3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46" name="Google Shape;346;p32"/>
          <p:cNvSpPr txBox="1">
            <a:spLocks noGrp="1"/>
          </p:cNvSpPr>
          <p:nvPr>
            <p:ph type="subTitle" idx="6"/>
          </p:nvPr>
        </p:nvSpPr>
        <p:spPr>
          <a:xfrm>
            <a:off x="1101175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7" name="Google Shape;347;p32"/>
          <p:cNvSpPr txBox="1">
            <a:spLocks noGrp="1"/>
          </p:cNvSpPr>
          <p:nvPr>
            <p:ph type="title" idx="7"/>
          </p:nvPr>
        </p:nvSpPr>
        <p:spPr>
          <a:xfrm>
            <a:off x="3578947" y="3714750"/>
            <a:ext cx="1986000" cy="3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48" name="Google Shape;348;p32"/>
          <p:cNvSpPr txBox="1">
            <a:spLocks noGrp="1"/>
          </p:cNvSpPr>
          <p:nvPr>
            <p:ph type="subTitle" idx="8"/>
          </p:nvPr>
        </p:nvSpPr>
        <p:spPr>
          <a:xfrm>
            <a:off x="3578948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9" name="Google Shape;349;p32"/>
          <p:cNvSpPr txBox="1">
            <a:spLocks noGrp="1"/>
          </p:cNvSpPr>
          <p:nvPr>
            <p:ph type="title" idx="9"/>
          </p:nvPr>
        </p:nvSpPr>
        <p:spPr>
          <a:xfrm>
            <a:off x="6056726" y="2071800"/>
            <a:ext cx="1986000" cy="3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50" name="Google Shape;350;p32"/>
          <p:cNvSpPr txBox="1">
            <a:spLocks noGrp="1"/>
          </p:cNvSpPr>
          <p:nvPr>
            <p:ph type="subTitle" idx="13"/>
          </p:nvPr>
        </p:nvSpPr>
        <p:spPr>
          <a:xfrm>
            <a:off x="6056726" y="244082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51" name="Google Shape;351;p32"/>
          <p:cNvSpPr txBox="1">
            <a:spLocks noGrp="1"/>
          </p:cNvSpPr>
          <p:nvPr>
            <p:ph type="title" idx="14"/>
          </p:nvPr>
        </p:nvSpPr>
        <p:spPr>
          <a:xfrm>
            <a:off x="6056726" y="3714750"/>
            <a:ext cx="1986000" cy="3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52" name="Google Shape;352;p32"/>
          <p:cNvSpPr txBox="1">
            <a:spLocks noGrp="1"/>
          </p:cNvSpPr>
          <p:nvPr>
            <p:ph type="subTitle" idx="15"/>
          </p:nvPr>
        </p:nvSpPr>
        <p:spPr>
          <a:xfrm>
            <a:off x="6056726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53" name="Google Shape;353;p32"/>
          <p:cNvGrpSpPr/>
          <p:nvPr/>
        </p:nvGrpSpPr>
        <p:grpSpPr>
          <a:xfrm>
            <a:off x="153240" y="119469"/>
            <a:ext cx="1476315" cy="380628"/>
            <a:chOff x="15896763" y="-1396362"/>
            <a:chExt cx="924025" cy="207925"/>
          </a:xfrm>
        </p:grpSpPr>
        <p:sp>
          <p:nvSpPr>
            <p:cNvPr id="354" name="Google Shape;354;p32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32"/>
          <p:cNvSpPr/>
          <p:nvPr/>
        </p:nvSpPr>
        <p:spPr>
          <a:xfrm>
            <a:off x="7451668" y="10999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2"/>
          <p:cNvSpPr/>
          <p:nvPr/>
        </p:nvSpPr>
        <p:spPr>
          <a:xfrm>
            <a:off x="2593918" y="4649674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4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34"/>
          <p:cNvSpPr/>
          <p:nvPr/>
        </p:nvSpPr>
        <p:spPr>
          <a:xfrm flipH="1">
            <a:off x="8426105" y="1342536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34"/>
          <p:cNvSpPr/>
          <p:nvPr/>
        </p:nvSpPr>
        <p:spPr>
          <a:xfrm flipH="1">
            <a:off x="5" y="539500"/>
            <a:ext cx="1224770" cy="426719"/>
          </a:xfrm>
          <a:custGeom>
            <a:avLst/>
            <a:gdLst/>
            <a:ahLst/>
            <a:cxnLst/>
            <a:rect l="l" t="t" r="r" b="b"/>
            <a:pathLst>
              <a:path w="26887" h="8285" extrusionOk="0">
                <a:moveTo>
                  <a:pt x="11994" y="1"/>
                </a:moveTo>
                <a:cubicBezTo>
                  <a:pt x="11910" y="1"/>
                  <a:pt x="11826" y="4"/>
                  <a:pt x="11743" y="12"/>
                </a:cubicBezTo>
                <a:cubicBezTo>
                  <a:pt x="8640" y="278"/>
                  <a:pt x="4804" y="4582"/>
                  <a:pt x="4804" y="4582"/>
                </a:cubicBezTo>
                <a:cubicBezTo>
                  <a:pt x="4804" y="4582"/>
                  <a:pt x="4360" y="4421"/>
                  <a:pt x="3734" y="4421"/>
                </a:cubicBezTo>
                <a:cubicBezTo>
                  <a:pt x="2552" y="4421"/>
                  <a:pt x="721" y="4992"/>
                  <a:pt x="1" y="8284"/>
                </a:cubicBezTo>
                <a:lnTo>
                  <a:pt x="26887" y="8284"/>
                </a:lnTo>
                <a:cubicBezTo>
                  <a:pt x="26887" y="8284"/>
                  <a:pt x="24965" y="4376"/>
                  <a:pt x="22345" y="4376"/>
                </a:cubicBezTo>
                <a:cubicBezTo>
                  <a:pt x="22292" y="4376"/>
                  <a:pt x="22238" y="4378"/>
                  <a:pt x="22183" y="4381"/>
                </a:cubicBezTo>
                <a:cubicBezTo>
                  <a:pt x="19448" y="4582"/>
                  <a:pt x="18548" y="4582"/>
                  <a:pt x="18548" y="4582"/>
                </a:cubicBezTo>
                <a:cubicBezTo>
                  <a:pt x="18548" y="4582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4"/>
          <p:cNvSpPr/>
          <p:nvPr/>
        </p:nvSpPr>
        <p:spPr>
          <a:xfrm flipH="1">
            <a:off x="-699345" y="3364261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34"/>
          <p:cNvGrpSpPr/>
          <p:nvPr/>
        </p:nvGrpSpPr>
        <p:grpSpPr>
          <a:xfrm>
            <a:off x="6858840" y="4602456"/>
            <a:ext cx="1476315" cy="380628"/>
            <a:chOff x="15896763" y="-1396362"/>
            <a:chExt cx="924025" cy="207925"/>
          </a:xfrm>
        </p:grpSpPr>
        <p:sp>
          <p:nvSpPr>
            <p:cNvPr id="372" name="Google Shape;372;p34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5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5"/>
          <p:cNvSpPr/>
          <p:nvPr/>
        </p:nvSpPr>
        <p:spPr>
          <a:xfrm flipH="1">
            <a:off x="6140105" y="268961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35"/>
          <p:cNvSpPr/>
          <p:nvPr/>
        </p:nvSpPr>
        <p:spPr>
          <a:xfrm flipH="1">
            <a:off x="2076455" y="0"/>
            <a:ext cx="1224770" cy="426719"/>
          </a:xfrm>
          <a:custGeom>
            <a:avLst/>
            <a:gdLst/>
            <a:ahLst/>
            <a:cxnLst/>
            <a:rect l="l" t="t" r="r" b="b"/>
            <a:pathLst>
              <a:path w="26887" h="8285" extrusionOk="0">
                <a:moveTo>
                  <a:pt x="11994" y="1"/>
                </a:moveTo>
                <a:cubicBezTo>
                  <a:pt x="11910" y="1"/>
                  <a:pt x="11826" y="4"/>
                  <a:pt x="11743" y="12"/>
                </a:cubicBezTo>
                <a:cubicBezTo>
                  <a:pt x="8640" y="278"/>
                  <a:pt x="4804" y="4582"/>
                  <a:pt x="4804" y="4582"/>
                </a:cubicBezTo>
                <a:cubicBezTo>
                  <a:pt x="4804" y="4582"/>
                  <a:pt x="4360" y="4421"/>
                  <a:pt x="3734" y="4421"/>
                </a:cubicBezTo>
                <a:cubicBezTo>
                  <a:pt x="2552" y="4421"/>
                  <a:pt x="721" y="4992"/>
                  <a:pt x="1" y="8284"/>
                </a:cubicBezTo>
                <a:lnTo>
                  <a:pt x="26887" y="8284"/>
                </a:lnTo>
                <a:cubicBezTo>
                  <a:pt x="26887" y="8284"/>
                  <a:pt x="24965" y="4376"/>
                  <a:pt x="22345" y="4376"/>
                </a:cubicBezTo>
                <a:cubicBezTo>
                  <a:pt x="22292" y="4376"/>
                  <a:pt x="22238" y="4378"/>
                  <a:pt x="22183" y="4381"/>
                </a:cubicBezTo>
                <a:cubicBezTo>
                  <a:pt x="19448" y="4582"/>
                  <a:pt x="18548" y="4582"/>
                  <a:pt x="18548" y="4582"/>
                </a:cubicBezTo>
                <a:cubicBezTo>
                  <a:pt x="18548" y="4582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5"/>
          <p:cNvSpPr/>
          <p:nvPr/>
        </p:nvSpPr>
        <p:spPr>
          <a:xfrm flipH="1">
            <a:off x="8101755" y="2811811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35"/>
          <p:cNvGrpSpPr/>
          <p:nvPr/>
        </p:nvGrpSpPr>
        <p:grpSpPr>
          <a:xfrm>
            <a:off x="-265860" y="1573506"/>
            <a:ext cx="1476315" cy="380628"/>
            <a:chOff x="15896763" y="-1396362"/>
            <a:chExt cx="924025" cy="207925"/>
          </a:xfrm>
        </p:grpSpPr>
        <p:sp>
          <p:nvSpPr>
            <p:cNvPr id="380" name="Google Shape;380;p35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6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6"/>
          <p:cNvSpPr/>
          <p:nvPr/>
        </p:nvSpPr>
        <p:spPr>
          <a:xfrm flipH="1">
            <a:off x="4311305" y="11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6"/>
          <p:cNvSpPr/>
          <p:nvPr/>
        </p:nvSpPr>
        <p:spPr>
          <a:xfrm flipH="1">
            <a:off x="1485905" y="4602450"/>
            <a:ext cx="1224770" cy="426719"/>
          </a:xfrm>
          <a:custGeom>
            <a:avLst/>
            <a:gdLst/>
            <a:ahLst/>
            <a:cxnLst/>
            <a:rect l="l" t="t" r="r" b="b"/>
            <a:pathLst>
              <a:path w="26887" h="8285" extrusionOk="0">
                <a:moveTo>
                  <a:pt x="11994" y="1"/>
                </a:moveTo>
                <a:cubicBezTo>
                  <a:pt x="11910" y="1"/>
                  <a:pt x="11826" y="4"/>
                  <a:pt x="11743" y="12"/>
                </a:cubicBezTo>
                <a:cubicBezTo>
                  <a:pt x="8640" y="278"/>
                  <a:pt x="4804" y="4582"/>
                  <a:pt x="4804" y="4582"/>
                </a:cubicBezTo>
                <a:cubicBezTo>
                  <a:pt x="4804" y="4582"/>
                  <a:pt x="4360" y="4421"/>
                  <a:pt x="3734" y="4421"/>
                </a:cubicBezTo>
                <a:cubicBezTo>
                  <a:pt x="2552" y="4421"/>
                  <a:pt x="721" y="4992"/>
                  <a:pt x="1" y="8284"/>
                </a:cubicBezTo>
                <a:lnTo>
                  <a:pt x="26887" y="8284"/>
                </a:lnTo>
                <a:cubicBezTo>
                  <a:pt x="26887" y="8284"/>
                  <a:pt x="24965" y="4376"/>
                  <a:pt x="22345" y="4376"/>
                </a:cubicBezTo>
                <a:cubicBezTo>
                  <a:pt x="22292" y="4376"/>
                  <a:pt x="22238" y="4378"/>
                  <a:pt x="22183" y="4381"/>
                </a:cubicBezTo>
                <a:cubicBezTo>
                  <a:pt x="19448" y="4582"/>
                  <a:pt x="18548" y="4582"/>
                  <a:pt x="18548" y="4582"/>
                </a:cubicBezTo>
                <a:cubicBezTo>
                  <a:pt x="18548" y="4582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6"/>
          <p:cNvSpPr/>
          <p:nvPr/>
        </p:nvSpPr>
        <p:spPr>
          <a:xfrm flipH="1">
            <a:off x="8101755" y="2811811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7" name="Google Shape;387;p36"/>
          <p:cNvGrpSpPr/>
          <p:nvPr/>
        </p:nvGrpSpPr>
        <p:grpSpPr>
          <a:xfrm rot="-10126067" flipH="1">
            <a:off x="7717508" y="-213635"/>
            <a:ext cx="1464300" cy="1771971"/>
            <a:chOff x="18012050" y="-145450"/>
            <a:chExt cx="1489425" cy="1802375"/>
          </a:xfrm>
        </p:grpSpPr>
        <p:sp>
          <p:nvSpPr>
            <p:cNvPr id="388" name="Google Shape;388;p36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6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6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6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6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6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6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6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Google Shape;401;p36"/>
          <p:cNvGrpSpPr/>
          <p:nvPr/>
        </p:nvGrpSpPr>
        <p:grpSpPr>
          <a:xfrm rot="10126067">
            <a:off x="-9317" y="-350610"/>
            <a:ext cx="1464300" cy="1771971"/>
            <a:chOff x="18012050" y="-145450"/>
            <a:chExt cx="1489425" cy="1802375"/>
          </a:xfrm>
        </p:grpSpPr>
        <p:sp>
          <p:nvSpPr>
            <p:cNvPr id="402" name="Google Shape;402;p36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6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6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6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6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6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6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6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6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6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179075" y="2381250"/>
            <a:ext cx="32520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2066925" y="937775"/>
            <a:ext cx="147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179075" y="3760825"/>
            <a:ext cx="32520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531393" y="142949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3980543" y="4599736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85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1240061" y="500090"/>
            <a:ext cx="306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 idx="2"/>
          </p:nvPr>
        </p:nvSpPr>
        <p:spPr>
          <a:xfrm>
            <a:off x="4840939" y="500094"/>
            <a:ext cx="306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4840714" y="3361825"/>
            <a:ext cx="30633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1239986" y="3361825"/>
            <a:ext cx="30630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3924043" y="4535836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13224" y="500100"/>
            <a:ext cx="771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Kufam"/>
              <a:buNone/>
              <a:defRPr b="1">
                <a:latin typeface="Kufam"/>
                <a:ea typeface="Kufam"/>
                <a:cs typeface="Kufam"/>
                <a:sym typeface="Kufam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716550" y="1638300"/>
            <a:ext cx="3855600" cy="29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  <a:defRPr sz="15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47" name="Google Shape;47;p7"/>
          <p:cNvGrpSpPr/>
          <p:nvPr/>
        </p:nvGrpSpPr>
        <p:grpSpPr>
          <a:xfrm>
            <a:off x="3936304" y="4514489"/>
            <a:ext cx="1922619" cy="495672"/>
            <a:chOff x="15896763" y="-1396362"/>
            <a:chExt cx="924025" cy="207925"/>
          </a:xfrm>
        </p:grpSpPr>
        <p:sp>
          <p:nvSpPr>
            <p:cNvPr id="48" name="Google Shape;48;p7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7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title"/>
          </p:nvPr>
        </p:nvSpPr>
        <p:spPr>
          <a:xfrm>
            <a:off x="3460650" y="3766023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subTitle" idx="1"/>
          </p:nvPr>
        </p:nvSpPr>
        <p:spPr>
          <a:xfrm>
            <a:off x="2743200" y="813350"/>
            <a:ext cx="5098200" cy="24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135" name="Google Shape;135;p16"/>
          <p:cNvGrpSpPr/>
          <p:nvPr/>
        </p:nvGrpSpPr>
        <p:grpSpPr>
          <a:xfrm rot="673933" flipH="1">
            <a:off x="7545" y="3635140"/>
            <a:ext cx="1464300" cy="1771971"/>
            <a:chOff x="18012050" y="-145450"/>
            <a:chExt cx="1489425" cy="1802375"/>
          </a:xfrm>
        </p:grpSpPr>
        <p:sp>
          <p:nvSpPr>
            <p:cNvPr id="136" name="Google Shape;136;p16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16"/>
          <p:cNvGrpSpPr/>
          <p:nvPr/>
        </p:nvGrpSpPr>
        <p:grpSpPr>
          <a:xfrm rot="10335287">
            <a:off x="-22537" y="-133975"/>
            <a:ext cx="1464357" cy="1772040"/>
            <a:chOff x="18012050" y="-145450"/>
            <a:chExt cx="1489425" cy="1802375"/>
          </a:xfrm>
        </p:grpSpPr>
        <p:sp>
          <p:nvSpPr>
            <p:cNvPr id="150" name="Google Shape;150;p16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" name="Google Shape;163;p16"/>
          <p:cNvGrpSpPr/>
          <p:nvPr/>
        </p:nvGrpSpPr>
        <p:grpSpPr>
          <a:xfrm>
            <a:off x="1696290" y="4330819"/>
            <a:ext cx="1476315" cy="380628"/>
            <a:chOff x="15896763" y="-1396362"/>
            <a:chExt cx="924025" cy="207925"/>
          </a:xfrm>
        </p:grpSpPr>
        <p:sp>
          <p:nvSpPr>
            <p:cNvPr id="164" name="Google Shape;164;p16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6"/>
          <p:cNvSpPr/>
          <p:nvPr/>
        </p:nvSpPr>
        <p:spPr>
          <a:xfrm>
            <a:off x="7013518" y="243849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4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title"/>
          </p:nvPr>
        </p:nvSpPr>
        <p:spPr>
          <a:xfrm>
            <a:off x="4670025" y="2381250"/>
            <a:ext cx="32520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title" idx="2" hasCustomPrompt="1"/>
          </p:nvPr>
        </p:nvSpPr>
        <p:spPr>
          <a:xfrm>
            <a:off x="5557875" y="937775"/>
            <a:ext cx="147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1" name="Google Shape;171;p17"/>
          <p:cNvSpPr txBox="1">
            <a:spLocks noGrp="1"/>
          </p:cNvSpPr>
          <p:nvPr>
            <p:ph type="subTitle" idx="1"/>
          </p:nvPr>
        </p:nvSpPr>
        <p:spPr>
          <a:xfrm>
            <a:off x="4670025" y="3760825"/>
            <a:ext cx="32520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7"/>
          <p:cNvSpPr/>
          <p:nvPr/>
        </p:nvSpPr>
        <p:spPr>
          <a:xfrm>
            <a:off x="7922018" y="1529861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7"/>
          <p:cNvSpPr/>
          <p:nvPr/>
        </p:nvSpPr>
        <p:spPr>
          <a:xfrm>
            <a:off x="-583807" y="2349699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title"/>
          </p:nvPr>
        </p:nvSpPr>
        <p:spPr>
          <a:xfrm>
            <a:off x="2946000" y="2381250"/>
            <a:ext cx="32520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title" idx="2" hasCustomPrompt="1"/>
          </p:nvPr>
        </p:nvSpPr>
        <p:spPr>
          <a:xfrm>
            <a:off x="3833850" y="937775"/>
            <a:ext cx="147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1"/>
          </p:nvPr>
        </p:nvSpPr>
        <p:spPr>
          <a:xfrm>
            <a:off x="2946000" y="3760825"/>
            <a:ext cx="32520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9" name="Google Shape;179;p18"/>
          <p:cNvGrpSpPr/>
          <p:nvPr/>
        </p:nvGrpSpPr>
        <p:grpSpPr>
          <a:xfrm>
            <a:off x="8036712" y="2804633"/>
            <a:ext cx="1341037" cy="345738"/>
            <a:chOff x="15896763" y="-1396362"/>
            <a:chExt cx="924025" cy="207925"/>
          </a:xfrm>
        </p:grpSpPr>
        <p:sp>
          <p:nvSpPr>
            <p:cNvPr id="180" name="Google Shape;180;p18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18"/>
          <p:cNvSpPr/>
          <p:nvPr/>
        </p:nvSpPr>
        <p:spPr>
          <a:xfrm>
            <a:off x="5567718" y="4587511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-227082" y="2759899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18"/>
          <p:cNvGrpSpPr/>
          <p:nvPr/>
        </p:nvGrpSpPr>
        <p:grpSpPr>
          <a:xfrm rot="673933" flipH="1">
            <a:off x="7545" y="3635140"/>
            <a:ext cx="1464300" cy="1771971"/>
            <a:chOff x="18012050" y="-145450"/>
            <a:chExt cx="1489425" cy="1802375"/>
          </a:xfrm>
        </p:grpSpPr>
        <p:sp>
          <p:nvSpPr>
            <p:cNvPr id="185" name="Google Shape;185;p18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8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8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8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8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8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8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4_1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"/>
          <p:cNvSpPr/>
          <p:nvPr/>
        </p:nvSpPr>
        <p:spPr>
          <a:xfrm>
            <a:off x="342900" y="268950"/>
            <a:ext cx="8486700" cy="4605600"/>
          </a:xfrm>
          <a:prstGeom prst="roundRect">
            <a:avLst>
              <a:gd name="adj" fmla="val 765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title"/>
          </p:nvPr>
        </p:nvSpPr>
        <p:spPr>
          <a:xfrm>
            <a:off x="1092000" y="2381250"/>
            <a:ext cx="35691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title" idx="2" hasCustomPrompt="1"/>
          </p:nvPr>
        </p:nvSpPr>
        <p:spPr>
          <a:xfrm>
            <a:off x="5053050" y="937775"/>
            <a:ext cx="147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2" name="Google Shape;202;p19"/>
          <p:cNvSpPr txBox="1">
            <a:spLocks noGrp="1"/>
          </p:cNvSpPr>
          <p:nvPr>
            <p:ph type="subTitle" idx="1"/>
          </p:nvPr>
        </p:nvSpPr>
        <p:spPr>
          <a:xfrm>
            <a:off x="1092000" y="3760825"/>
            <a:ext cx="35691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/>
          <p:nvPr/>
        </p:nvSpPr>
        <p:spPr>
          <a:xfrm>
            <a:off x="7596543" y="321886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fam"/>
              <a:buNone/>
              <a:defRPr sz="2800" b="1">
                <a:solidFill>
                  <a:schemeClr val="dk1"/>
                </a:solidFill>
                <a:latin typeface="Kufam"/>
                <a:ea typeface="Kufam"/>
                <a:cs typeface="Kufam"/>
                <a:sym typeface="Kufa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lish"/>
              <a:buChar char="●"/>
              <a:defRPr sz="1800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Char char="○"/>
              <a:defRPr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Char char="■"/>
              <a:defRPr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Char char="●"/>
              <a:defRPr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Char char="○"/>
              <a:defRPr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Char char="■"/>
              <a:defRPr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Char char="●"/>
              <a:defRPr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Char char="○"/>
              <a:defRPr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Char char="■"/>
              <a:defRPr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8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71" r:id="rId12"/>
    <p:sldLayoutId id="2147483676" r:id="rId13"/>
    <p:sldLayoutId id="2147483678" r:id="rId14"/>
    <p:sldLayoutId id="2147483680" r:id="rId15"/>
    <p:sldLayoutId id="2147483681" r:id="rId16"/>
    <p:sldLayoutId id="2147483682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" name="Google Shape;425;p40"/>
          <p:cNvGrpSpPr/>
          <p:nvPr/>
        </p:nvGrpSpPr>
        <p:grpSpPr>
          <a:xfrm>
            <a:off x="657300" y="652525"/>
            <a:ext cx="7829400" cy="1776671"/>
            <a:chOff x="657300" y="652525"/>
            <a:chExt cx="7829400" cy="1776671"/>
          </a:xfrm>
        </p:grpSpPr>
        <p:sp>
          <p:nvSpPr>
            <p:cNvPr id="426" name="Google Shape;426;p40"/>
            <p:cNvSpPr/>
            <p:nvPr/>
          </p:nvSpPr>
          <p:spPr>
            <a:xfrm>
              <a:off x="657300" y="652525"/>
              <a:ext cx="7829400" cy="1368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0"/>
            <p:cNvSpPr/>
            <p:nvPr/>
          </p:nvSpPr>
          <p:spPr>
            <a:xfrm>
              <a:off x="2362488" y="1941138"/>
              <a:ext cx="617906" cy="488058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40"/>
          <p:cNvGrpSpPr/>
          <p:nvPr/>
        </p:nvGrpSpPr>
        <p:grpSpPr>
          <a:xfrm rot="1277825" flipH="1">
            <a:off x="3842284" y="2305236"/>
            <a:ext cx="1489409" cy="1802356"/>
            <a:chOff x="18012050" y="-145450"/>
            <a:chExt cx="1489425" cy="1802375"/>
          </a:xfrm>
        </p:grpSpPr>
        <p:sp>
          <p:nvSpPr>
            <p:cNvPr id="429" name="Google Shape;429;p40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0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0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40"/>
          <p:cNvGrpSpPr/>
          <p:nvPr/>
        </p:nvGrpSpPr>
        <p:grpSpPr>
          <a:xfrm>
            <a:off x="1698113" y="2857738"/>
            <a:ext cx="1489425" cy="1802375"/>
            <a:chOff x="18012050" y="-145450"/>
            <a:chExt cx="1489425" cy="1802375"/>
          </a:xfrm>
        </p:grpSpPr>
        <p:sp>
          <p:nvSpPr>
            <p:cNvPr id="443" name="Google Shape;443;p40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0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0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0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0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0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0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40"/>
          <p:cNvSpPr txBox="1">
            <a:spLocks noGrp="1"/>
          </p:cNvSpPr>
          <p:nvPr>
            <p:ph type="ctrTitle"/>
          </p:nvPr>
        </p:nvSpPr>
        <p:spPr>
          <a:xfrm>
            <a:off x="1123800" y="793375"/>
            <a:ext cx="6896400" cy="10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Client Query Management System</a:t>
            </a:r>
            <a:endParaRPr dirty="0"/>
          </a:p>
        </p:txBody>
      </p:sp>
      <p:grpSp>
        <p:nvGrpSpPr>
          <p:cNvPr id="457" name="Google Shape;457;p40"/>
          <p:cNvGrpSpPr/>
          <p:nvPr/>
        </p:nvGrpSpPr>
        <p:grpSpPr>
          <a:xfrm>
            <a:off x="19369706" y="6343450"/>
            <a:ext cx="1141442" cy="1087283"/>
            <a:chOff x="1726350" y="7237188"/>
            <a:chExt cx="821950" cy="782950"/>
          </a:xfrm>
        </p:grpSpPr>
        <p:sp>
          <p:nvSpPr>
            <p:cNvPr id="458" name="Google Shape;458;p40"/>
            <p:cNvSpPr/>
            <p:nvPr/>
          </p:nvSpPr>
          <p:spPr>
            <a:xfrm>
              <a:off x="1726350" y="7237188"/>
              <a:ext cx="821950" cy="497575"/>
            </a:xfrm>
            <a:custGeom>
              <a:avLst/>
              <a:gdLst/>
              <a:ahLst/>
              <a:cxnLst/>
              <a:rect l="l" t="t" r="r" b="b"/>
              <a:pathLst>
                <a:path w="32878" h="19903" extrusionOk="0">
                  <a:moveTo>
                    <a:pt x="32878" y="1"/>
                  </a:moveTo>
                  <a:lnTo>
                    <a:pt x="1" y="98"/>
                  </a:lnTo>
                  <a:lnTo>
                    <a:pt x="1" y="19903"/>
                  </a:lnTo>
                  <a:lnTo>
                    <a:pt x="32878" y="19903"/>
                  </a:lnTo>
                  <a:lnTo>
                    <a:pt x="32878" y="1"/>
                  </a:lnTo>
                  <a:close/>
                </a:path>
              </a:pathLst>
            </a:custGeom>
            <a:solidFill>
              <a:srgbClr val="CED4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0"/>
            <p:cNvSpPr/>
            <p:nvPr/>
          </p:nvSpPr>
          <p:spPr>
            <a:xfrm>
              <a:off x="1726350" y="7237188"/>
              <a:ext cx="821950" cy="336600"/>
            </a:xfrm>
            <a:custGeom>
              <a:avLst/>
              <a:gdLst/>
              <a:ahLst/>
              <a:cxnLst/>
              <a:rect l="l" t="t" r="r" b="b"/>
              <a:pathLst>
                <a:path w="32878" h="13464" extrusionOk="0">
                  <a:moveTo>
                    <a:pt x="32878" y="1"/>
                  </a:moveTo>
                  <a:lnTo>
                    <a:pt x="1" y="98"/>
                  </a:lnTo>
                  <a:lnTo>
                    <a:pt x="16553" y="13464"/>
                  </a:lnTo>
                  <a:lnTo>
                    <a:pt x="32878" y="1"/>
                  </a:lnTo>
                  <a:close/>
                </a:path>
              </a:pathLst>
            </a:custGeom>
            <a:solidFill>
              <a:srgbClr val="B4BF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0"/>
            <p:cNvSpPr/>
            <p:nvPr/>
          </p:nvSpPr>
          <p:spPr>
            <a:xfrm>
              <a:off x="1726350" y="7834738"/>
              <a:ext cx="821950" cy="185400"/>
            </a:xfrm>
            <a:custGeom>
              <a:avLst/>
              <a:gdLst/>
              <a:ahLst/>
              <a:cxnLst/>
              <a:rect l="l" t="t" r="r" b="b"/>
              <a:pathLst>
                <a:path w="32878" h="7416" extrusionOk="0">
                  <a:moveTo>
                    <a:pt x="29171" y="1"/>
                  </a:moveTo>
                  <a:lnTo>
                    <a:pt x="3675" y="33"/>
                  </a:lnTo>
                  <a:cubicBezTo>
                    <a:pt x="1659" y="33"/>
                    <a:pt x="1" y="1692"/>
                    <a:pt x="1" y="3708"/>
                  </a:cubicBezTo>
                  <a:cubicBezTo>
                    <a:pt x="1" y="5757"/>
                    <a:pt x="1659" y="7415"/>
                    <a:pt x="3708" y="7415"/>
                  </a:cubicBezTo>
                  <a:lnTo>
                    <a:pt x="29171" y="7415"/>
                  </a:lnTo>
                  <a:cubicBezTo>
                    <a:pt x="31220" y="7415"/>
                    <a:pt x="32878" y="5757"/>
                    <a:pt x="32878" y="3708"/>
                  </a:cubicBezTo>
                  <a:cubicBezTo>
                    <a:pt x="32878" y="1659"/>
                    <a:pt x="31220" y="1"/>
                    <a:pt x="29171" y="1"/>
                  </a:cubicBezTo>
                  <a:close/>
                </a:path>
              </a:pathLst>
            </a:cu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0"/>
            <p:cNvSpPr/>
            <p:nvPr/>
          </p:nvSpPr>
          <p:spPr>
            <a:xfrm>
              <a:off x="1955625" y="7868088"/>
              <a:ext cx="107325" cy="119525"/>
            </a:xfrm>
            <a:custGeom>
              <a:avLst/>
              <a:gdLst/>
              <a:ahLst/>
              <a:cxnLst/>
              <a:rect l="l" t="t" r="r" b="b"/>
              <a:pathLst>
                <a:path w="4293" h="4781" extrusionOk="0">
                  <a:moveTo>
                    <a:pt x="0" y="0"/>
                  </a:moveTo>
                  <a:lnTo>
                    <a:pt x="0" y="4780"/>
                  </a:lnTo>
                  <a:lnTo>
                    <a:pt x="1236" y="4780"/>
                  </a:lnTo>
                  <a:lnTo>
                    <a:pt x="1236" y="2764"/>
                  </a:lnTo>
                  <a:lnTo>
                    <a:pt x="3057" y="2764"/>
                  </a:lnTo>
                  <a:lnTo>
                    <a:pt x="3057" y="4780"/>
                  </a:lnTo>
                  <a:lnTo>
                    <a:pt x="4293" y="4780"/>
                  </a:lnTo>
                  <a:lnTo>
                    <a:pt x="4293" y="0"/>
                  </a:lnTo>
                  <a:lnTo>
                    <a:pt x="3057" y="0"/>
                  </a:lnTo>
                  <a:lnTo>
                    <a:pt x="3057" y="1821"/>
                  </a:lnTo>
                  <a:lnTo>
                    <a:pt x="1236" y="1821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0"/>
            <p:cNvSpPr/>
            <p:nvPr/>
          </p:nvSpPr>
          <p:spPr>
            <a:xfrm>
              <a:off x="2092200" y="7868088"/>
              <a:ext cx="85400" cy="119525"/>
            </a:xfrm>
            <a:custGeom>
              <a:avLst/>
              <a:gdLst/>
              <a:ahLst/>
              <a:cxnLst/>
              <a:rect l="l" t="t" r="r" b="b"/>
              <a:pathLst>
                <a:path w="3416" h="4781" extrusionOk="0">
                  <a:moveTo>
                    <a:pt x="0" y="0"/>
                  </a:moveTo>
                  <a:lnTo>
                    <a:pt x="0" y="4780"/>
                  </a:lnTo>
                  <a:lnTo>
                    <a:pt x="3415" y="4780"/>
                  </a:lnTo>
                  <a:lnTo>
                    <a:pt x="3415" y="3837"/>
                  </a:lnTo>
                  <a:lnTo>
                    <a:pt x="1236" y="3837"/>
                  </a:lnTo>
                  <a:lnTo>
                    <a:pt x="1236" y="2764"/>
                  </a:lnTo>
                  <a:lnTo>
                    <a:pt x="3220" y="2764"/>
                  </a:lnTo>
                  <a:lnTo>
                    <a:pt x="3220" y="1821"/>
                  </a:lnTo>
                  <a:lnTo>
                    <a:pt x="1236" y="1821"/>
                  </a:lnTo>
                  <a:lnTo>
                    <a:pt x="1236" y="943"/>
                  </a:lnTo>
                  <a:lnTo>
                    <a:pt x="3317" y="943"/>
                  </a:lnTo>
                  <a:lnTo>
                    <a:pt x="33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0"/>
            <p:cNvSpPr/>
            <p:nvPr/>
          </p:nvSpPr>
          <p:spPr>
            <a:xfrm>
              <a:off x="2204400" y="7868088"/>
              <a:ext cx="84575" cy="119525"/>
            </a:xfrm>
            <a:custGeom>
              <a:avLst/>
              <a:gdLst/>
              <a:ahLst/>
              <a:cxnLst/>
              <a:rect l="l" t="t" r="r" b="b"/>
              <a:pathLst>
                <a:path w="3383" h="4781" extrusionOk="0">
                  <a:moveTo>
                    <a:pt x="0" y="0"/>
                  </a:moveTo>
                  <a:lnTo>
                    <a:pt x="0" y="4780"/>
                  </a:lnTo>
                  <a:lnTo>
                    <a:pt x="3382" y="4780"/>
                  </a:lnTo>
                  <a:lnTo>
                    <a:pt x="3382" y="3837"/>
                  </a:lnTo>
                  <a:lnTo>
                    <a:pt x="1236" y="38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0"/>
            <p:cNvSpPr/>
            <p:nvPr/>
          </p:nvSpPr>
          <p:spPr>
            <a:xfrm>
              <a:off x="2308450" y="7868088"/>
              <a:ext cx="97600" cy="119525"/>
            </a:xfrm>
            <a:custGeom>
              <a:avLst/>
              <a:gdLst/>
              <a:ahLst/>
              <a:cxnLst/>
              <a:rect l="l" t="t" r="r" b="b"/>
              <a:pathLst>
                <a:path w="3904" h="4781" extrusionOk="0">
                  <a:moveTo>
                    <a:pt x="1887" y="911"/>
                  </a:moveTo>
                  <a:cubicBezTo>
                    <a:pt x="2147" y="911"/>
                    <a:pt x="2310" y="943"/>
                    <a:pt x="2440" y="1073"/>
                  </a:cubicBezTo>
                  <a:cubicBezTo>
                    <a:pt x="2570" y="1171"/>
                    <a:pt x="2635" y="1333"/>
                    <a:pt x="2635" y="1561"/>
                  </a:cubicBezTo>
                  <a:cubicBezTo>
                    <a:pt x="2635" y="1789"/>
                    <a:pt x="2570" y="1951"/>
                    <a:pt x="2440" y="2049"/>
                  </a:cubicBezTo>
                  <a:cubicBezTo>
                    <a:pt x="2310" y="2179"/>
                    <a:pt x="2147" y="2244"/>
                    <a:pt x="1887" y="2244"/>
                  </a:cubicBezTo>
                  <a:lnTo>
                    <a:pt x="1236" y="2244"/>
                  </a:lnTo>
                  <a:lnTo>
                    <a:pt x="1236" y="911"/>
                  </a:lnTo>
                  <a:close/>
                  <a:moveTo>
                    <a:pt x="1" y="0"/>
                  </a:moveTo>
                  <a:lnTo>
                    <a:pt x="1" y="4780"/>
                  </a:lnTo>
                  <a:lnTo>
                    <a:pt x="1236" y="4780"/>
                  </a:lnTo>
                  <a:lnTo>
                    <a:pt x="1236" y="3122"/>
                  </a:lnTo>
                  <a:lnTo>
                    <a:pt x="2049" y="3122"/>
                  </a:lnTo>
                  <a:cubicBezTo>
                    <a:pt x="2635" y="3122"/>
                    <a:pt x="3090" y="2992"/>
                    <a:pt x="3415" y="2732"/>
                  </a:cubicBezTo>
                  <a:cubicBezTo>
                    <a:pt x="3740" y="2439"/>
                    <a:pt x="3903" y="2049"/>
                    <a:pt x="3903" y="1561"/>
                  </a:cubicBezTo>
                  <a:cubicBezTo>
                    <a:pt x="3903" y="1073"/>
                    <a:pt x="3740" y="683"/>
                    <a:pt x="3415" y="423"/>
                  </a:cubicBezTo>
                  <a:cubicBezTo>
                    <a:pt x="3090" y="130"/>
                    <a:pt x="2635" y="0"/>
                    <a:pt x="20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0"/>
            <p:cNvSpPr/>
            <p:nvPr/>
          </p:nvSpPr>
          <p:spPr>
            <a:xfrm>
              <a:off x="2436100" y="7868088"/>
              <a:ext cx="28475" cy="119525"/>
            </a:xfrm>
            <a:custGeom>
              <a:avLst/>
              <a:gdLst/>
              <a:ahLst/>
              <a:cxnLst/>
              <a:rect l="l" t="t" r="r" b="b"/>
              <a:pathLst>
                <a:path w="1139" h="4781" extrusionOk="0">
                  <a:moveTo>
                    <a:pt x="0" y="0"/>
                  </a:moveTo>
                  <a:lnTo>
                    <a:pt x="0" y="1821"/>
                  </a:lnTo>
                  <a:lnTo>
                    <a:pt x="163" y="3154"/>
                  </a:lnTo>
                  <a:lnTo>
                    <a:pt x="976" y="3154"/>
                  </a:lnTo>
                  <a:lnTo>
                    <a:pt x="1138" y="1821"/>
                  </a:lnTo>
                  <a:lnTo>
                    <a:pt x="1138" y="0"/>
                  </a:lnTo>
                  <a:close/>
                  <a:moveTo>
                    <a:pt x="0" y="3642"/>
                  </a:moveTo>
                  <a:lnTo>
                    <a:pt x="0" y="4780"/>
                  </a:lnTo>
                  <a:lnTo>
                    <a:pt x="1138" y="4780"/>
                  </a:lnTo>
                  <a:lnTo>
                    <a:pt x="1138" y="36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40"/>
          <p:cNvGrpSpPr/>
          <p:nvPr/>
        </p:nvGrpSpPr>
        <p:grpSpPr>
          <a:xfrm flipH="1">
            <a:off x="1430682" y="2489747"/>
            <a:ext cx="4437249" cy="2991143"/>
            <a:chOff x="15732350" y="7848525"/>
            <a:chExt cx="4674725" cy="3151225"/>
          </a:xfrm>
        </p:grpSpPr>
        <p:sp>
          <p:nvSpPr>
            <p:cNvPr id="467" name="Google Shape;467;p40"/>
            <p:cNvSpPr/>
            <p:nvPr/>
          </p:nvSpPr>
          <p:spPr>
            <a:xfrm>
              <a:off x="19655025" y="9970475"/>
              <a:ext cx="382125" cy="356125"/>
            </a:xfrm>
            <a:custGeom>
              <a:avLst/>
              <a:gdLst/>
              <a:ahLst/>
              <a:cxnLst/>
              <a:rect l="l" t="t" r="r" b="b"/>
              <a:pathLst>
                <a:path w="15285" h="14245" extrusionOk="0">
                  <a:moveTo>
                    <a:pt x="0" y="1"/>
                  </a:moveTo>
                  <a:lnTo>
                    <a:pt x="2017" y="10244"/>
                  </a:lnTo>
                  <a:cubicBezTo>
                    <a:pt x="2439" y="12553"/>
                    <a:pt x="1952" y="14244"/>
                    <a:pt x="7805" y="14244"/>
                  </a:cubicBezTo>
                  <a:cubicBezTo>
                    <a:pt x="13984" y="14244"/>
                    <a:pt x="13236" y="12488"/>
                    <a:pt x="13626" y="10114"/>
                  </a:cubicBezTo>
                  <a:lnTo>
                    <a:pt x="152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0"/>
            <p:cNvSpPr/>
            <p:nvPr/>
          </p:nvSpPr>
          <p:spPr>
            <a:xfrm>
              <a:off x="19915475" y="10015750"/>
              <a:ext cx="242825" cy="241475"/>
            </a:xfrm>
            <a:custGeom>
              <a:avLst/>
              <a:gdLst/>
              <a:ahLst/>
              <a:cxnLst/>
              <a:rect l="l" t="t" r="r" b="b"/>
              <a:pathLst>
                <a:path w="9713" h="9659" extrusionOk="0">
                  <a:moveTo>
                    <a:pt x="4769" y="2062"/>
                  </a:moveTo>
                  <a:cubicBezTo>
                    <a:pt x="5302" y="2062"/>
                    <a:pt x="5855" y="2248"/>
                    <a:pt x="6363" y="2677"/>
                  </a:cubicBezTo>
                  <a:cubicBezTo>
                    <a:pt x="7273" y="3523"/>
                    <a:pt x="7533" y="4824"/>
                    <a:pt x="7045" y="5929"/>
                  </a:cubicBezTo>
                  <a:cubicBezTo>
                    <a:pt x="6531" y="6959"/>
                    <a:pt x="5480" y="7565"/>
                    <a:pt x="4367" y="7565"/>
                  </a:cubicBezTo>
                  <a:cubicBezTo>
                    <a:pt x="4284" y="7565"/>
                    <a:pt x="4202" y="7562"/>
                    <a:pt x="4119" y="7555"/>
                  </a:cubicBezTo>
                  <a:cubicBezTo>
                    <a:pt x="3794" y="7555"/>
                    <a:pt x="3501" y="7458"/>
                    <a:pt x="3241" y="7295"/>
                  </a:cubicBezTo>
                  <a:cubicBezTo>
                    <a:pt x="2460" y="6872"/>
                    <a:pt x="2135" y="5929"/>
                    <a:pt x="2102" y="5051"/>
                  </a:cubicBezTo>
                  <a:cubicBezTo>
                    <a:pt x="2007" y="3435"/>
                    <a:pt x="3319" y="2062"/>
                    <a:pt x="4769" y="2062"/>
                  </a:cubicBezTo>
                  <a:close/>
                  <a:moveTo>
                    <a:pt x="4825" y="0"/>
                  </a:moveTo>
                  <a:cubicBezTo>
                    <a:pt x="2290" y="0"/>
                    <a:pt x="0" y="2398"/>
                    <a:pt x="119" y="5246"/>
                  </a:cubicBezTo>
                  <a:cubicBezTo>
                    <a:pt x="184" y="6775"/>
                    <a:pt x="802" y="8433"/>
                    <a:pt x="2135" y="9181"/>
                  </a:cubicBezTo>
                  <a:cubicBezTo>
                    <a:pt x="2623" y="9441"/>
                    <a:pt x="3143" y="9604"/>
                    <a:pt x="3696" y="9637"/>
                  </a:cubicBezTo>
                  <a:cubicBezTo>
                    <a:pt x="3853" y="9651"/>
                    <a:pt x="4010" y="9658"/>
                    <a:pt x="4166" y="9658"/>
                  </a:cubicBezTo>
                  <a:cubicBezTo>
                    <a:pt x="6108" y="9658"/>
                    <a:pt x="7929" y="8553"/>
                    <a:pt x="8802" y="6807"/>
                  </a:cubicBezTo>
                  <a:cubicBezTo>
                    <a:pt x="9712" y="4824"/>
                    <a:pt x="9224" y="2515"/>
                    <a:pt x="7631" y="1084"/>
                  </a:cubicBezTo>
                  <a:cubicBezTo>
                    <a:pt x="6735" y="329"/>
                    <a:pt x="5763" y="0"/>
                    <a:pt x="48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0"/>
            <p:cNvSpPr/>
            <p:nvPr/>
          </p:nvSpPr>
          <p:spPr>
            <a:xfrm>
              <a:off x="19655025" y="9942825"/>
              <a:ext cx="382125" cy="51250"/>
            </a:xfrm>
            <a:custGeom>
              <a:avLst/>
              <a:gdLst/>
              <a:ahLst/>
              <a:cxnLst/>
              <a:rect l="l" t="t" r="r" b="b"/>
              <a:pathLst>
                <a:path w="15285" h="2050" extrusionOk="0">
                  <a:moveTo>
                    <a:pt x="7675" y="1"/>
                  </a:moveTo>
                  <a:cubicBezTo>
                    <a:pt x="3415" y="1"/>
                    <a:pt x="0" y="456"/>
                    <a:pt x="0" y="1042"/>
                  </a:cubicBezTo>
                  <a:cubicBezTo>
                    <a:pt x="0" y="1139"/>
                    <a:pt x="131" y="1237"/>
                    <a:pt x="326" y="1334"/>
                  </a:cubicBezTo>
                  <a:cubicBezTo>
                    <a:pt x="1269" y="1757"/>
                    <a:pt x="4195" y="2050"/>
                    <a:pt x="7643" y="2050"/>
                  </a:cubicBezTo>
                  <a:cubicBezTo>
                    <a:pt x="11090" y="2050"/>
                    <a:pt x="14016" y="1725"/>
                    <a:pt x="14959" y="1334"/>
                  </a:cubicBezTo>
                  <a:cubicBezTo>
                    <a:pt x="15187" y="1237"/>
                    <a:pt x="15285" y="1139"/>
                    <a:pt x="15285" y="1042"/>
                  </a:cubicBezTo>
                  <a:cubicBezTo>
                    <a:pt x="15285" y="456"/>
                    <a:pt x="11903" y="1"/>
                    <a:pt x="7675" y="1"/>
                  </a:cubicBezTo>
                  <a:close/>
                </a:path>
              </a:pathLst>
            </a:custGeom>
            <a:solidFill>
              <a:srgbClr val="FFC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0"/>
            <p:cNvSpPr/>
            <p:nvPr/>
          </p:nvSpPr>
          <p:spPr>
            <a:xfrm>
              <a:off x="19663150" y="9957475"/>
              <a:ext cx="365875" cy="36600"/>
            </a:xfrm>
            <a:custGeom>
              <a:avLst/>
              <a:gdLst/>
              <a:ahLst/>
              <a:cxnLst/>
              <a:rect l="l" t="t" r="r" b="b"/>
              <a:pathLst>
                <a:path w="14635" h="1464" extrusionOk="0">
                  <a:moveTo>
                    <a:pt x="7318" y="0"/>
                  </a:moveTo>
                  <a:cubicBezTo>
                    <a:pt x="3870" y="0"/>
                    <a:pt x="976" y="326"/>
                    <a:pt x="1" y="748"/>
                  </a:cubicBezTo>
                  <a:cubicBezTo>
                    <a:pt x="944" y="1171"/>
                    <a:pt x="3870" y="1464"/>
                    <a:pt x="7318" y="1464"/>
                  </a:cubicBezTo>
                  <a:cubicBezTo>
                    <a:pt x="10765" y="1464"/>
                    <a:pt x="13691" y="1139"/>
                    <a:pt x="14634" y="748"/>
                  </a:cubicBezTo>
                  <a:cubicBezTo>
                    <a:pt x="13691" y="326"/>
                    <a:pt x="10765" y="0"/>
                    <a:pt x="73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0"/>
            <p:cNvSpPr/>
            <p:nvPr/>
          </p:nvSpPr>
          <p:spPr>
            <a:xfrm>
              <a:off x="17171325" y="10472100"/>
              <a:ext cx="1604875" cy="171550"/>
            </a:xfrm>
            <a:custGeom>
              <a:avLst/>
              <a:gdLst/>
              <a:ahLst/>
              <a:cxnLst/>
              <a:rect l="l" t="t" r="r" b="b"/>
              <a:pathLst>
                <a:path w="64195" h="6862" extrusionOk="0">
                  <a:moveTo>
                    <a:pt x="1" y="0"/>
                  </a:moveTo>
                  <a:lnTo>
                    <a:pt x="1" y="6862"/>
                  </a:lnTo>
                  <a:lnTo>
                    <a:pt x="64195" y="6862"/>
                  </a:lnTo>
                  <a:lnTo>
                    <a:pt x="64195" y="0"/>
                  </a:lnTo>
                  <a:close/>
                </a:path>
              </a:pathLst>
            </a:cu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0"/>
            <p:cNvSpPr/>
            <p:nvPr/>
          </p:nvSpPr>
          <p:spPr>
            <a:xfrm>
              <a:off x="17168075" y="8698975"/>
              <a:ext cx="1593500" cy="1664200"/>
            </a:xfrm>
            <a:custGeom>
              <a:avLst/>
              <a:gdLst/>
              <a:ahLst/>
              <a:cxnLst/>
              <a:rect l="l" t="t" r="r" b="b"/>
              <a:pathLst>
                <a:path w="63740" h="66568" extrusionOk="0">
                  <a:moveTo>
                    <a:pt x="31610" y="0"/>
                  </a:moveTo>
                  <a:cubicBezTo>
                    <a:pt x="17992" y="0"/>
                    <a:pt x="4375" y="260"/>
                    <a:pt x="3155" y="780"/>
                  </a:cubicBezTo>
                  <a:cubicBezTo>
                    <a:pt x="131" y="2081"/>
                    <a:pt x="2472" y="58503"/>
                    <a:pt x="1" y="66568"/>
                  </a:cubicBezTo>
                  <a:lnTo>
                    <a:pt x="63739" y="66568"/>
                  </a:lnTo>
                  <a:cubicBezTo>
                    <a:pt x="61268" y="58503"/>
                    <a:pt x="63121" y="2081"/>
                    <a:pt x="60065" y="780"/>
                  </a:cubicBezTo>
                  <a:cubicBezTo>
                    <a:pt x="58845" y="260"/>
                    <a:pt x="45228" y="0"/>
                    <a:pt x="316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0"/>
            <p:cNvSpPr/>
            <p:nvPr/>
          </p:nvSpPr>
          <p:spPr>
            <a:xfrm>
              <a:off x="16926625" y="10143650"/>
              <a:ext cx="2111375" cy="852575"/>
            </a:xfrm>
            <a:custGeom>
              <a:avLst/>
              <a:gdLst/>
              <a:ahLst/>
              <a:cxnLst/>
              <a:rect l="l" t="t" r="r" b="b"/>
              <a:pathLst>
                <a:path w="84455" h="34103" extrusionOk="0">
                  <a:moveTo>
                    <a:pt x="21691" y="0"/>
                  </a:moveTo>
                  <a:lnTo>
                    <a:pt x="21041" y="6504"/>
                  </a:lnTo>
                  <a:cubicBezTo>
                    <a:pt x="21041" y="6504"/>
                    <a:pt x="1" y="24000"/>
                    <a:pt x="326" y="30926"/>
                  </a:cubicBezTo>
                  <a:cubicBezTo>
                    <a:pt x="326" y="31057"/>
                    <a:pt x="358" y="31187"/>
                    <a:pt x="358" y="31284"/>
                  </a:cubicBezTo>
                  <a:cubicBezTo>
                    <a:pt x="717" y="33972"/>
                    <a:pt x="3708" y="34082"/>
                    <a:pt x="5579" y="34082"/>
                  </a:cubicBezTo>
                  <a:cubicBezTo>
                    <a:pt x="5746" y="34082"/>
                    <a:pt x="5903" y="34081"/>
                    <a:pt x="6049" y="34081"/>
                  </a:cubicBezTo>
                  <a:cubicBezTo>
                    <a:pt x="6358" y="34087"/>
                    <a:pt x="6666" y="34091"/>
                    <a:pt x="6975" y="34091"/>
                  </a:cubicBezTo>
                  <a:cubicBezTo>
                    <a:pt x="9717" y="34091"/>
                    <a:pt x="12433" y="33833"/>
                    <a:pt x="15122" y="33365"/>
                  </a:cubicBezTo>
                  <a:cubicBezTo>
                    <a:pt x="15285" y="33365"/>
                    <a:pt x="15415" y="33333"/>
                    <a:pt x="15577" y="33300"/>
                  </a:cubicBezTo>
                  <a:cubicBezTo>
                    <a:pt x="18374" y="32682"/>
                    <a:pt x="21041" y="31609"/>
                    <a:pt x="23480" y="30113"/>
                  </a:cubicBezTo>
                  <a:cubicBezTo>
                    <a:pt x="27545" y="27772"/>
                    <a:pt x="32162" y="24488"/>
                    <a:pt x="42211" y="20553"/>
                  </a:cubicBezTo>
                  <a:cubicBezTo>
                    <a:pt x="47544" y="21951"/>
                    <a:pt x="53625" y="26471"/>
                    <a:pt x="61430" y="29886"/>
                  </a:cubicBezTo>
                  <a:cubicBezTo>
                    <a:pt x="64162" y="31089"/>
                    <a:pt x="66958" y="32065"/>
                    <a:pt x="69853" y="32813"/>
                  </a:cubicBezTo>
                  <a:cubicBezTo>
                    <a:pt x="70861" y="33073"/>
                    <a:pt x="71901" y="33300"/>
                    <a:pt x="72975" y="33463"/>
                  </a:cubicBezTo>
                  <a:cubicBezTo>
                    <a:pt x="74763" y="33788"/>
                    <a:pt x="76584" y="33983"/>
                    <a:pt x="78405" y="34081"/>
                  </a:cubicBezTo>
                  <a:cubicBezTo>
                    <a:pt x="78675" y="34092"/>
                    <a:pt x="78987" y="34103"/>
                    <a:pt x="79323" y="34103"/>
                  </a:cubicBezTo>
                  <a:cubicBezTo>
                    <a:pt x="80978" y="34103"/>
                    <a:pt x="83226" y="33837"/>
                    <a:pt x="83901" y="32000"/>
                  </a:cubicBezTo>
                  <a:cubicBezTo>
                    <a:pt x="83966" y="31804"/>
                    <a:pt x="84031" y="31609"/>
                    <a:pt x="84064" y="31414"/>
                  </a:cubicBezTo>
                  <a:cubicBezTo>
                    <a:pt x="84064" y="31349"/>
                    <a:pt x="84064" y="31317"/>
                    <a:pt x="84064" y="31219"/>
                  </a:cubicBezTo>
                  <a:cubicBezTo>
                    <a:pt x="84096" y="31154"/>
                    <a:pt x="84096" y="31024"/>
                    <a:pt x="84096" y="30926"/>
                  </a:cubicBezTo>
                  <a:cubicBezTo>
                    <a:pt x="84454" y="23544"/>
                    <a:pt x="63804" y="5301"/>
                    <a:pt x="63804" y="5301"/>
                  </a:cubicBezTo>
                  <a:lnTo>
                    <a:pt x="629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0"/>
            <p:cNvSpPr/>
            <p:nvPr/>
          </p:nvSpPr>
          <p:spPr>
            <a:xfrm>
              <a:off x="17981900" y="10442000"/>
              <a:ext cx="25" cy="214675"/>
            </a:xfrm>
            <a:custGeom>
              <a:avLst/>
              <a:gdLst/>
              <a:ahLst/>
              <a:cxnLst/>
              <a:rect l="l" t="t" r="r" b="b"/>
              <a:pathLst>
                <a:path w="1" h="8587" fill="none" extrusionOk="0">
                  <a:moveTo>
                    <a:pt x="0" y="8586"/>
                  </a:moveTo>
                  <a:lnTo>
                    <a:pt x="0" y="1"/>
                  </a:lnTo>
                </a:path>
              </a:pathLst>
            </a:custGeom>
            <a:noFill/>
            <a:ln w="8950" cap="rnd" cmpd="sng">
              <a:solidFill>
                <a:srgbClr val="63A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0"/>
            <p:cNvSpPr/>
            <p:nvPr/>
          </p:nvSpPr>
          <p:spPr>
            <a:xfrm>
              <a:off x="17316050" y="10605425"/>
              <a:ext cx="1434950" cy="374800"/>
            </a:xfrm>
            <a:custGeom>
              <a:avLst/>
              <a:gdLst/>
              <a:ahLst/>
              <a:cxnLst/>
              <a:rect l="l" t="t" r="r" b="b"/>
              <a:pathLst>
                <a:path w="57398" h="14992" extrusionOk="0">
                  <a:moveTo>
                    <a:pt x="26602" y="0"/>
                  </a:moveTo>
                  <a:cubicBezTo>
                    <a:pt x="26602" y="0"/>
                    <a:pt x="26602" y="0"/>
                    <a:pt x="26602" y="0"/>
                  </a:cubicBezTo>
                  <a:cubicBezTo>
                    <a:pt x="14309" y="3448"/>
                    <a:pt x="4586" y="10862"/>
                    <a:pt x="0" y="14829"/>
                  </a:cubicBezTo>
                  <a:cubicBezTo>
                    <a:pt x="2797" y="14211"/>
                    <a:pt x="5464" y="13138"/>
                    <a:pt x="7903" y="11642"/>
                  </a:cubicBezTo>
                  <a:cubicBezTo>
                    <a:pt x="11968" y="9301"/>
                    <a:pt x="16585" y="6017"/>
                    <a:pt x="26634" y="2082"/>
                  </a:cubicBezTo>
                  <a:cubicBezTo>
                    <a:pt x="31967" y="3480"/>
                    <a:pt x="38048" y="8000"/>
                    <a:pt x="45853" y="11415"/>
                  </a:cubicBezTo>
                  <a:cubicBezTo>
                    <a:pt x="48585" y="12618"/>
                    <a:pt x="51381" y="13594"/>
                    <a:pt x="54276" y="14342"/>
                  </a:cubicBezTo>
                  <a:cubicBezTo>
                    <a:pt x="55284" y="14602"/>
                    <a:pt x="56324" y="14829"/>
                    <a:pt x="57398" y="14992"/>
                  </a:cubicBezTo>
                  <a:cubicBezTo>
                    <a:pt x="46468" y="6073"/>
                    <a:pt x="26707" y="0"/>
                    <a:pt x="26602" y="0"/>
                  </a:cubicBezTo>
                  <a:close/>
                </a:path>
              </a:pathLst>
            </a:custGeom>
            <a:solidFill>
              <a:srgbClr val="4A4A99">
                <a:alpha val="26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0"/>
            <p:cNvSpPr/>
            <p:nvPr/>
          </p:nvSpPr>
          <p:spPr>
            <a:xfrm>
              <a:off x="18145300" y="8780975"/>
              <a:ext cx="1245525" cy="1335050"/>
            </a:xfrm>
            <a:custGeom>
              <a:avLst/>
              <a:gdLst/>
              <a:ahLst/>
              <a:cxnLst/>
              <a:rect l="l" t="t" r="r" b="b"/>
              <a:pathLst>
                <a:path w="49821" h="53402" extrusionOk="0">
                  <a:moveTo>
                    <a:pt x="323" y="0"/>
                  </a:moveTo>
                  <a:cubicBezTo>
                    <a:pt x="113" y="0"/>
                    <a:pt x="0" y="4"/>
                    <a:pt x="0" y="4"/>
                  </a:cubicBezTo>
                  <a:cubicBezTo>
                    <a:pt x="0" y="4"/>
                    <a:pt x="16488" y="33760"/>
                    <a:pt x="18634" y="38410"/>
                  </a:cubicBezTo>
                  <a:cubicBezTo>
                    <a:pt x="20033" y="41402"/>
                    <a:pt x="43479" y="53402"/>
                    <a:pt x="43479" y="53402"/>
                  </a:cubicBezTo>
                  <a:lnTo>
                    <a:pt x="49821" y="43808"/>
                  </a:lnTo>
                  <a:lnTo>
                    <a:pt x="29821" y="30085"/>
                  </a:lnTo>
                  <a:cubicBezTo>
                    <a:pt x="29691" y="29760"/>
                    <a:pt x="22602" y="9045"/>
                    <a:pt x="15870" y="4622"/>
                  </a:cubicBezTo>
                  <a:cubicBezTo>
                    <a:pt x="9174" y="254"/>
                    <a:pt x="1919" y="0"/>
                    <a:pt x="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0"/>
            <p:cNvSpPr/>
            <p:nvPr/>
          </p:nvSpPr>
          <p:spPr>
            <a:xfrm>
              <a:off x="17451000" y="8781900"/>
              <a:ext cx="1083750" cy="1581275"/>
            </a:xfrm>
            <a:custGeom>
              <a:avLst/>
              <a:gdLst/>
              <a:ahLst/>
              <a:cxnLst/>
              <a:rect l="l" t="t" r="r" b="b"/>
              <a:pathLst>
                <a:path w="43350" h="63251" extrusionOk="0">
                  <a:moveTo>
                    <a:pt x="14635" y="0"/>
                  </a:moveTo>
                  <a:lnTo>
                    <a:pt x="4749" y="2211"/>
                  </a:lnTo>
                  <a:lnTo>
                    <a:pt x="1" y="63251"/>
                  </a:lnTo>
                  <a:cubicBezTo>
                    <a:pt x="1" y="63251"/>
                    <a:pt x="42309" y="63251"/>
                    <a:pt x="43219" y="63218"/>
                  </a:cubicBezTo>
                  <a:cubicBezTo>
                    <a:pt x="43349" y="63186"/>
                    <a:pt x="36358" y="2211"/>
                    <a:pt x="36358" y="2211"/>
                  </a:cubicBezTo>
                  <a:lnTo>
                    <a:pt x="28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0"/>
            <p:cNvSpPr/>
            <p:nvPr/>
          </p:nvSpPr>
          <p:spPr>
            <a:xfrm>
              <a:off x="17451000" y="9325775"/>
              <a:ext cx="1081300" cy="1037400"/>
            </a:xfrm>
            <a:custGeom>
              <a:avLst/>
              <a:gdLst/>
              <a:ahLst/>
              <a:cxnLst/>
              <a:rect l="l" t="t" r="r" b="b"/>
              <a:pathLst>
                <a:path w="43252" h="41496" extrusionOk="0">
                  <a:moveTo>
                    <a:pt x="3253" y="1"/>
                  </a:moveTo>
                  <a:lnTo>
                    <a:pt x="1" y="41496"/>
                  </a:lnTo>
                  <a:cubicBezTo>
                    <a:pt x="1" y="41496"/>
                    <a:pt x="42309" y="41496"/>
                    <a:pt x="43219" y="41463"/>
                  </a:cubicBezTo>
                  <a:cubicBezTo>
                    <a:pt x="43252" y="41463"/>
                    <a:pt x="43089" y="39902"/>
                    <a:pt x="42829" y="37333"/>
                  </a:cubicBezTo>
                  <a:lnTo>
                    <a:pt x="20618" y="37333"/>
                  </a:lnTo>
                  <a:cubicBezTo>
                    <a:pt x="18667" y="29041"/>
                    <a:pt x="12423" y="24065"/>
                    <a:pt x="12423" y="24065"/>
                  </a:cubicBezTo>
                  <a:lnTo>
                    <a:pt x="5692" y="15740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0"/>
            <p:cNvSpPr/>
            <p:nvPr/>
          </p:nvSpPr>
          <p:spPr>
            <a:xfrm>
              <a:off x="19240400" y="9898925"/>
              <a:ext cx="337425" cy="306525"/>
            </a:xfrm>
            <a:custGeom>
              <a:avLst/>
              <a:gdLst/>
              <a:ahLst/>
              <a:cxnLst/>
              <a:rect l="l" t="t" r="r" b="b"/>
              <a:pathLst>
                <a:path w="13497" h="12261" extrusionOk="0">
                  <a:moveTo>
                    <a:pt x="4553" y="1"/>
                  </a:moveTo>
                  <a:cubicBezTo>
                    <a:pt x="3057" y="1887"/>
                    <a:pt x="1431" y="3773"/>
                    <a:pt x="0" y="5724"/>
                  </a:cubicBezTo>
                  <a:cubicBezTo>
                    <a:pt x="521" y="6928"/>
                    <a:pt x="1236" y="8066"/>
                    <a:pt x="2114" y="9074"/>
                  </a:cubicBezTo>
                  <a:cubicBezTo>
                    <a:pt x="2309" y="9302"/>
                    <a:pt x="2504" y="9497"/>
                    <a:pt x="2732" y="9724"/>
                  </a:cubicBezTo>
                  <a:cubicBezTo>
                    <a:pt x="2895" y="9822"/>
                    <a:pt x="3057" y="9919"/>
                    <a:pt x="3252" y="10017"/>
                  </a:cubicBezTo>
                  <a:cubicBezTo>
                    <a:pt x="4651" y="10700"/>
                    <a:pt x="8423" y="12196"/>
                    <a:pt x="9269" y="12261"/>
                  </a:cubicBezTo>
                  <a:lnTo>
                    <a:pt x="13496" y="3676"/>
                  </a:lnTo>
                  <a:cubicBezTo>
                    <a:pt x="13106" y="2570"/>
                    <a:pt x="10309" y="586"/>
                    <a:pt x="9431" y="456"/>
                  </a:cubicBezTo>
                  <a:cubicBezTo>
                    <a:pt x="8098" y="261"/>
                    <a:pt x="5886" y="196"/>
                    <a:pt x="4553" y="1"/>
                  </a:cubicBezTo>
                  <a:close/>
                </a:path>
              </a:pathLst>
            </a:custGeom>
            <a:solidFill>
              <a:srgbClr val="F3B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19316825" y="10041200"/>
              <a:ext cx="153675" cy="122700"/>
            </a:xfrm>
            <a:custGeom>
              <a:avLst/>
              <a:gdLst/>
              <a:ahLst/>
              <a:cxnLst/>
              <a:rect l="l" t="t" r="r" b="b"/>
              <a:pathLst>
                <a:path w="6147" h="4908" extrusionOk="0">
                  <a:moveTo>
                    <a:pt x="5236" y="1"/>
                  </a:moveTo>
                  <a:cubicBezTo>
                    <a:pt x="4878" y="424"/>
                    <a:pt x="4553" y="814"/>
                    <a:pt x="4390" y="976"/>
                  </a:cubicBezTo>
                  <a:cubicBezTo>
                    <a:pt x="3057" y="2245"/>
                    <a:pt x="1691" y="3448"/>
                    <a:pt x="0" y="4228"/>
                  </a:cubicBezTo>
                  <a:cubicBezTo>
                    <a:pt x="737" y="4575"/>
                    <a:pt x="1402" y="4908"/>
                    <a:pt x="2082" y="4908"/>
                  </a:cubicBezTo>
                  <a:cubicBezTo>
                    <a:pt x="2421" y="4908"/>
                    <a:pt x="2764" y="4825"/>
                    <a:pt x="3122" y="4619"/>
                  </a:cubicBezTo>
                  <a:cubicBezTo>
                    <a:pt x="4163" y="4001"/>
                    <a:pt x="5496" y="2212"/>
                    <a:pt x="6146" y="1204"/>
                  </a:cubicBezTo>
                  <a:cubicBezTo>
                    <a:pt x="5984" y="911"/>
                    <a:pt x="5854" y="651"/>
                    <a:pt x="5659" y="424"/>
                  </a:cubicBezTo>
                  <a:cubicBezTo>
                    <a:pt x="5529" y="261"/>
                    <a:pt x="5399" y="131"/>
                    <a:pt x="5236" y="1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18874550" y="9448550"/>
              <a:ext cx="882925" cy="928450"/>
            </a:xfrm>
            <a:custGeom>
              <a:avLst/>
              <a:gdLst/>
              <a:ahLst/>
              <a:cxnLst/>
              <a:rect l="l" t="t" r="r" b="b"/>
              <a:pathLst>
                <a:path w="35317" h="37138" extrusionOk="0">
                  <a:moveTo>
                    <a:pt x="17269" y="0"/>
                  </a:moveTo>
                  <a:lnTo>
                    <a:pt x="1" y="24325"/>
                  </a:lnTo>
                  <a:lnTo>
                    <a:pt x="18082" y="37137"/>
                  </a:lnTo>
                  <a:lnTo>
                    <a:pt x="35317" y="12780"/>
                  </a:lnTo>
                  <a:lnTo>
                    <a:pt x="17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19234700" y="9666425"/>
              <a:ext cx="348000" cy="246350"/>
            </a:xfrm>
            <a:custGeom>
              <a:avLst/>
              <a:gdLst/>
              <a:ahLst/>
              <a:cxnLst/>
              <a:rect l="l" t="t" r="r" b="b"/>
              <a:pathLst>
                <a:path w="13920" h="9854" fill="none" extrusionOk="0">
                  <a:moveTo>
                    <a:pt x="1" y="0"/>
                  </a:moveTo>
                  <a:lnTo>
                    <a:pt x="13919" y="9854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19218450" y="9689175"/>
              <a:ext cx="347975" cy="247175"/>
            </a:xfrm>
            <a:custGeom>
              <a:avLst/>
              <a:gdLst/>
              <a:ahLst/>
              <a:cxnLst/>
              <a:rect l="l" t="t" r="r" b="b"/>
              <a:pathLst>
                <a:path w="13919" h="9887" fill="none" extrusionOk="0">
                  <a:moveTo>
                    <a:pt x="0" y="1"/>
                  </a:moveTo>
                  <a:lnTo>
                    <a:pt x="13919" y="9887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19202200" y="9711950"/>
              <a:ext cx="347975" cy="247175"/>
            </a:xfrm>
            <a:custGeom>
              <a:avLst/>
              <a:gdLst/>
              <a:ahLst/>
              <a:cxnLst/>
              <a:rect l="l" t="t" r="r" b="b"/>
              <a:pathLst>
                <a:path w="13919" h="9887" fill="none" extrusionOk="0">
                  <a:moveTo>
                    <a:pt x="0" y="0"/>
                  </a:moveTo>
                  <a:lnTo>
                    <a:pt x="13918" y="9886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19185925" y="9734700"/>
              <a:ext cx="347975" cy="247175"/>
            </a:xfrm>
            <a:custGeom>
              <a:avLst/>
              <a:gdLst/>
              <a:ahLst/>
              <a:cxnLst/>
              <a:rect l="l" t="t" r="r" b="b"/>
              <a:pathLst>
                <a:path w="13919" h="9887" fill="none" extrusionOk="0">
                  <a:moveTo>
                    <a:pt x="1" y="1"/>
                  </a:moveTo>
                  <a:lnTo>
                    <a:pt x="13919" y="9887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19169675" y="9757475"/>
              <a:ext cx="347975" cy="247175"/>
            </a:xfrm>
            <a:custGeom>
              <a:avLst/>
              <a:gdLst/>
              <a:ahLst/>
              <a:cxnLst/>
              <a:rect l="l" t="t" r="r" b="b"/>
              <a:pathLst>
                <a:path w="13919" h="9887" fill="none" extrusionOk="0">
                  <a:moveTo>
                    <a:pt x="0" y="1"/>
                  </a:moveTo>
                  <a:lnTo>
                    <a:pt x="13919" y="9886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19153400" y="9780250"/>
              <a:ext cx="348000" cy="247150"/>
            </a:xfrm>
            <a:custGeom>
              <a:avLst/>
              <a:gdLst/>
              <a:ahLst/>
              <a:cxnLst/>
              <a:rect l="l" t="t" r="r" b="b"/>
              <a:pathLst>
                <a:path w="13920" h="9886" fill="none" extrusionOk="0">
                  <a:moveTo>
                    <a:pt x="1" y="0"/>
                  </a:moveTo>
                  <a:lnTo>
                    <a:pt x="13919" y="9886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19137150" y="9803000"/>
              <a:ext cx="347975" cy="247175"/>
            </a:xfrm>
            <a:custGeom>
              <a:avLst/>
              <a:gdLst/>
              <a:ahLst/>
              <a:cxnLst/>
              <a:rect l="l" t="t" r="r" b="b"/>
              <a:pathLst>
                <a:path w="13919" h="9887" fill="none" extrusionOk="0">
                  <a:moveTo>
                    <a:pt x="0" y="1"/>
                  </a:moveTo>
                  <a:lnTo>
                    <a:pt x="13919" y="9887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19120900" y="9826575"/>
              <a:ext cx="348775" cy="246375"/>
            </a:xfrm>
            <a:custGeom>
              <a:avLst/>
              <a:gdLst/>
              <a:ahLst/>
              <a:cxnLst/>
              <a:rect l="l" t="t" r="r" b="b"/>
              <a:pathLst>
                <a:path w="13951" h="9855" fill="none" extrusionOk="0">
                  <a:moveTo>
                    <a:pt x="0" y="1"/>
                  </a:moveTo>
                  <a:lnTo>
                    <a:pt x="13951" y="9854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19104625" y="9849350"/>
              <a:ext cx="348800" cy="247175"/>
            </a:xfrm>
            <a:custGeom>
              <a:avLst/>
              <a:gdLst/>
              <a:ahLst/>
              <a:cxnLst/>
              <a:rect l="l" t="t" r="r" b="b"/>
              <a:pathLst>
                <a:path w="13952" h="9887" fill="none" extrusionOk="0">
                  <a:moveTo>
                    <a:pt x="1" y="0"/>
                  </a:moveTo>
                  <a:lnTo>
                    <a:pt x="13952" y="9886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19088375" y="9872100"/>
              <a:ext cx="348800" cy="247175"/>
            </a:xfrm>
            <a:custGeom>
              <a:avLst/>
              <a:gdLst/>
              <a:ahLst/>
              <a:cxnLst/>
              <a:rect l="l" t="t" r="r" b="b"/>
              <a:pathLst>
                <a:path w="13952" h="9887" fill="none" extrusionOk="0">
                  <a:moveTo>
                    <a:pt x="0" y="1"/>
                  </a:moveTo>
                  <a:lnTo>
                    <a:pt x="13951" y="9887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19072100" y="9894875"/>
              <a:ext cx="348800" cy="247175"/>
            </a:xfrm>
            <a:custGeom>
              <a:avLst/>
              <a:gdLst/>
              <a:ahLst/>
              <a:cxnLst/>
              <a:rect l="l" t="t" r="r" b="b"/>
              <a:pathLst>
                <a:path w="13952" h="9887" fill="none" extrusionOk="0">
                  <a:moveTo>
                    <a:pt x="1" y="0"/>
                  </a:moveTo>
                  <a:lnTo>
                    <a:pt x="13952" y="9886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19304625" y="9568850"/>
              <a:ext cx="63425" cy="44750"/>
            </a:xfrm>
            <a:custGeom>
              <a:avLst/>
              <a:gdLst/>
              <a:ahLst/>
              <a:cxnLst/>
              <a:rect l="l" t="t" r="r" b="b"/>
              <a:pathLst>
                <a:path w="2537" h="1790" fill="none" extrusionOk="0">
                  <a:moveTo>
                    <a:pt x="0" y="1"/>
                  </a:moveTo>
                  <a:lnTo>
                    <a:pt x="2537" y="1790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19013575" y="9990000"/>
              <a:ext cx="63425" cy="44725"/>
            </a:xfrm>
            <a:custGeom>
              <a:avLst/>
              <a:gdLst/>
              <a:ahLst/>
              <a:cxnLst/>
              <a:rect l="l" t="t" r="r" b="b"/>
              <a:pathLst>
                <a:path w="2537" h="1789" fill="none" extrusionOk="0">
                  <a:moveTo>
                    <a:pt x="0" y="0"/>
                  </a:moveTo>
                  <a:lnTo>
                    <a:pt x="2537" y="1789"/>
                  </a:lnTo>
                </a:path>
              </a:pathLst>
            </a:custGeom>
            <a:noFill/>
            <a:ln w="3250" cap="flat" cmpd="sng">
              <a:solidFill>
                <a:schemeClr val="lt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19359900" y="9961375"/>
              <a:ext cx="299225" cy="305300"/>
            </a:xfrm>
            <a:custGeom>
              <a:avLst/>
              <a:gdLst/>
              <a:ahLst/>
              <a:cxnLst/>
              <a:rect l="l" t="t" r="r" b="b"/>
              <a:pathLst>
                <a:path w="11969" h="12212" extrusionOk="0">
                  <a:moveTo>
                    <a:pt x="6402" y="1"/>
                  </a:moveTo>
                  <a:cubicBezTo>
                    <a:pt x="6349" y="1"/>
                    <a:pt x="6297" y="3"/>
                    <a:pt x="6245" y="7"/>
                  </a:cubicBezTo>
                  <a:cubicBezTo>
                    <a:pt x="5789" y="72"/>
                    <a:pt x="5432" y="462"/>
                    <a:pt x="5432" y="917"/>
                  </a:cubicBezTo>
                  <a:cubicBezTo>
                    <a:pt x="5432" y="1470"/>
                    <a:pt x="6082" y="2186"/>
                    <a:pt x="6635" y="2869"/>
                  </a:cubicBezTo>
                  <a:cubicBezTo>
                    <a:pt x="5950" y="2163"/>
                    <a:pt x="5140" y="1795"/>
                    <a:pt x="4468" y="1795"/>
                  </a:cubicBezTo>
                  <a:cubicBezTo>
                    <a:pt x="4055" y="1795"/>
                    <a:pt x="3695" y="1934"/>
                    <a:pt x="3448" y="2218"/>
                  </a:cubicBezTo>
                  <a:cubicBezTo>
                    <a:pt x="2798" y="2966"/>
                    <a:pt x="3806" y="4755"/>
                    <a:pt x="4716" y="5178"/>
                  </a:cubicBezTo>
                  <a:cubicBezTo>
                    <a:pt x="4191" y="4992"/>
                    <a:pt x="3049" y="4425"/>
                    <a:pt x="2462" y="4425"/>
                  </a:cubicBezTo>
                  <a:cubicBezTo>
                    <a:pt x="2431" y="4425"/>
                    <a:pt x="2402" y="4426"/>
                    <a:pt x="2375" y="4430"/>
                  </a:cubicBezTo>
                  <a:cubicBezTo>
                    <a:pt x="1789" y="4495"/>
                    <a:pt x="1302" y="4950"/>
                    <a:pt x="1269" y="5535"/>
                  </a:cubicBezTo>
                  <a:cubicBezTo>
                    <a:pt x="1302" y="5860"/>
                    <a:pt x="1432" y="6153"/>
                    <a:pt x="1659" y="6413"/>
                  </a:cubicBezTo>
                  <a:cubicBezTo>
                    <a:pt x="2115" y="7031"/>
                    <a:pt x="2700" y="7617"/>
                    <a:pt x="3318" y="8104"/>
                  </a:cubicBezTo>
                  <a:cubicBezTo>
                    <a:pt x="2192" y="7516"/>
                    <a:pt x="1348" y="7008"/>
                    <a:pt x="786" y="7008"/>
                  </a:cubicBezTo>
                  <a:cubicBezTo>
                    <a:pt x="634" y="7008"/>
                    <a:pt x="502" y="7045"/>
                    <a:pt x="391" y="7129"/>
                  </a:cubicBezTo>
                  <a:cubicBezTo>
                    <a:pt x="66" y="7519"/>
                    <a:pt x="1" y="8072"/>
                    <a:pt x="293" y="8495"/>
                  </a:cubicBezTo>
                  <a:cubicBezTo>
                    <a:pt x="554" y="8917"/>
                    <a:pt x="3741" y="11551"/>
                    <a:pt x="4066" y="11746"/>
                  </a:cubicBezTo>
                  <a:cubicBezTo>
                    <a:pt x="4358" y="11974"/>
                    <a:pt x="4684" y="12104"/>
                    <a:pt x="5041" y="12202"/>
                  </a:cubicBezTo>
                  <a:cubicBezTo>
                    <a:pt x="5094" y="12208"/>
                    <a:pt x="5147" y="12212"/>
                    <a:pt x="5200" y="12212"/>
                  </a:cubicBezTo>
                  <a:cubicBezTo>
                    <a:pt x="5659" y="12212"/>
                    <a:pt x="6079" y="11960"/>
                    <a:pt x="6342" y="11551"/>
                  </a:cubicBezTo>
                  <a:cubicBezTo>
                    <a:pt x="6570" y="11096"/>
                    <a:pt x="6505" y="10511"/>
                    <a:pt x="6180" y="10121"/>
                  </a:cubicBezTo>
                  <a:lnTo>
                    <a:pt x="6180" y="10121"/>
                  </a:lnTo>
                  <a:cubicBezTo>
                    <a:pt x="6446" y="10356"/>
                    <a:pt x="6743" y="10457"/>
                    <a:pt x="7029" y="10457"/>
                  </a:cubicBezTo>
                  <a:cubicBezTo>
                    <a:pt x="7930" y="10457"/>
                    <a:pt x="8723" y="9457"/>
                    <a:pt x="8131" y="8495"/>
                  </a:cubicBezTo>
                  <a:lnTo>
                    <a:pt x="8131" y="8495"/>
                  </a:lnTo>
                  <a:cubicBezTo>
                    <a:pt x="8350" y="8610"/>
                    <a:pt x="8581" y="8664"/>
                    <a:pt x="8808" y="8664"/>
                  </a:cubicBezTo>
                  <a:cubicBezTo>
                    <a:pt x="9223" y="8664"/>
                    <a:pt x="9625" y="8484"/>
                    <a:pt x="9919" y="8169"/>
                  </a:cubicBezTo>
                  <a:cubicBezTo>
                    <a:pt x="10269" y="7675"/>
                    <a:pt x="10227" y="6997"/>
                    <a:pt x="9865" y="6558"/>
                  </a:cubicBezTo>
                  <a:lnTo>
                    <a:pt x="9865" y="6558"/>
                  </a:lnTo>
                  <a:cubicBezTo>
                    <a:pt x="10051" y="6710"/>
                    <a:pt x="10288" y="6779"/>
                    <a:pt x="10532" y="6779"/>
                  </a:cubicBezTo>
                  <a:cubicBezTo>
                    <a:pt x="10941" y="6779"/>
                    <a:pt x="11370" y="6583"/>
                    <a:pt x="11610" y="6251"/>
                  </a:cubicBezTo>
                  <a:cubicBezTo>
                    <a:pt x="11968" y="5600"/>
                    <a:pt x="11968" y="4787"/>
                    <a:pt x="11578" y="4137"/>
                  </a:cubicBezTo>
                  <a:cubicBezTo>
                    <a:pt x="10927" y="2966"/>
                    <a:pt x="8684" y="917"/>
                    <a:pt x="7513" y="332"/>
                  </a:cubicBezTo>
                  <a:cubicBezTo>
                    <a:pt x="7171" y="104"/>
                    <a:pt x="6778" y="1"/>
                    <a:pt x="6402" y="1"/>
                  </a:cubicBezTo>
                  <a:close/>
                </a:path>
              </a:pathLst>
            </a:custGeom>
            <a:solidFill>
              <a:srgbClr val="F3B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0"/>
            <p:cNvSpPr/>
            <p:nvPr/>
          </p:nvSpPr>
          <p:spPr>
            <a:xfrm>
              <a:off x="19443650" y="10163975"/>
              <a:ext cx="70750" cy="50425"/>
            </a:xfrm>
            <a:custGeom>
              <a:avLst/>
              <a:gdLst/>
              <a:ahLst/>
              <a:cxnLst/>
              <a:rect l="l" t="t" r="r" b="b"/>
              <a:pathLst>
                <a:path w="2830" h="2017" extrusionOk="0">
                  <a:moveTo>
                    <a:pt x="0" y="0"/>
                  </a:moveTo>
                  <a:lnTo>
                    <a:pt x="0" y="0"/>
                  </a:lnTo>
                  <a:cubicBezTo>
                    <a:pt x="748" y="911"/>
                    <a:pt x="1724" y="1594"/>
                    <a:pt x="2830" y="2017"/>
                  </a:cubicBezTo>
                  <a:cubicBezTo>
                    <a:pt x="2830" y="2017"/>
                    <a:pt x="2082" y="1561"/>
                    <a:pt x="0" y="0"/>
                  </a:cubicBezTo>
                  <a:close/>
                </a:path>
              </a:pathLst>
            </a:custGeom>
            <a:solidFill>
              <a:srgbClr val="EA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19477800" y="10090800"/>
              <a:ext cx="85375" cy="83775"/>
            </a:xfrm>
            <a:custGeom>
              <a:avLst/>
              <a:gdLst/>
              <a:ahLst/>
              <a:cxnLst/>
              <a:rect l="l" t="t" r="r" b="b"/>
              <a:pathLst>
                <a:path w="3415" h="3351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2634" y="2895"/>
                    <a:pt x="3415" y="3350"/>
                  </a:cubicBezTo>
                  <a:cubicBezTo>
                    <a:pt x="2407" y="2114"/>
                    <a:pt x="1268" y="976"/>
                    <a:pt x="0" y="1"/>
                  </a:cubicBezTo>
                  <a:close/>
                </a:path>
              </a:pathLst>
            </a:custGeom>
            <a:solidFill>
              <a:srgbClr val="EA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19522500" y="10029825"/>
              <a:ext cx="84575" cy="96775"/>
            </a:xfrm>
            <a:custGeom>
              <a:avLst/>
              <a:gdLst/>
              <a:ahLst/>
              <a:cxnLst/>
              <a:rect l="l" t="t" r="r" b="b"/>
              <a:pathLst>
                <a:path w="3383" h="3871" extrusionOk="0">
                  <a:moveTo>
                    <a:pt x="1" y="1"/>
                  </a:moveTo>
                  <a:cubicBezTo>
                    <a:pt x="1" y="1"/>
                    <a:pt x="2570" y="3448"/>
                    <a:pt x="3383" y="3870"/>
                  </a:cubicBezTo>
                  <a:cubicBezTo>
                    <a:pt x="3383" y="3870"/>
                    <a:pt x="1139" y="749"/>
                    <a:pt x="1" y="1"/>
                  </a:cubicBezTo>
                  <a:close/>
                </a:path>
              </a:pathLst>
            </a:custGeom>
            <a:solidFill>
              <a:srgbClr val="EA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0"/>
            <p:cNvSpPr/>
            <p:nvPr/>
          </p:nvSpPr>
          <p:spPr>
            <a:xfrm>
              <a:off x="19366400" y="10142025"/>
              <a:ext cx="48000" cy="46975"/>
            </a:xfrm>
            <a:custGeom>
              <a:avLst/>
              <a:gdLst/>
              <a:ahLst/>
              <a:cxnLst/>
              <a:rect l="l" t="t" r="r" b="b"/>
              <a:pathLst>
                <a:path w="1920" h="1879" extrusionOk="0">
                  <a:moveTo>
                    <a:pt x="554" y="0"/>
                  </a:moveTo>
                  <a:cubicBezTo>
                    <a:pt x="391" y="0"/>
                    <a:pt x="229" y="65"/>
                    <a:pt x="131" y="195"/>
                  </a:cubicBezTo>
                  <a:cubicBezTo>
                    <a:pt x="1" y="423"/>
                    <a:pt x="1" y="716"/>
                    <a:pt x="164" y="943"/>
                  </a:cubicBezTo>
                  <a:cubicBezTo>
                    <a:pt x="326" y="1301"/>
                    <a:pt x="586" y="1626"/>
                    <a:pt x="912" y="1854"/>
                  </a:cubicBezTo>
                  <a:cubicBezTo>
                    <a:pt x="934" y="1871"/>
                    <a:pt x="958" y="1878"/>
                    <a:pt x="984" y="1878"/>
                  </a:cubicBezTo>
                  <a:cubicBezTo>
                    <a:pt x="1262" y="1878"/>
                    <a:pt x="1730" y="997"/>
                    <a:pt x="1790" y="878"/>
                  </a:cubicBezTo>
                  <a:cubicBezTo>
                    <a:pt x="1855" y="781"/>
                    <a:pt x="1920" y="651"/>
                    <a:pt x="1855" y="553"/>
                  </a:cubicBezTo>
                  <a:cubicBezTo>
                    <a:pt x="1822" y="521"/>
                    <a:pt x="1790" y="488"/>
                    <a:pt x="1757" y="488"/>
                  </a:cubicBezTo>
                  <a:cubicBezTo>
                    <a:pt x="1529" y="325"/>
                    <a:pt x="1302" y="195"/>
                    <a:pt x="1074" y="98"/>
                  </a:cubicBezTo>
                  <a:cubicBezTo>
                    <a:pt x="912" y="33"/>
                    <a:pt x="749" y="0"/>
                    <a:pt x="554" y="0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0"/>
            <p:cNvSpPr/>
            <p:nvPr/>
          </p:nvSpPr>
          <p:spPr>
            <a:xfrm>
              <a:off x="19398125" y="10083475"/>
              <a:ext cx="59375" cy="53950"/>
            </a:xfrm>
            <a:custGeom>
              <a:avLst/>
              <a:gdLst/>
              <a:ahLst/>
              <a:cxnLst/>
              <a:rect l="l" t="t" r="r" b="b"/>
              <a:pathLst>
                <a:path w="2375" h="2158" extrusionOk="0">
                  <a:moveTo>
                    <a:pt x="846" y="1"/>
                  </a:moveTo>
                  <a:cubicBezTo>
                    <a:pt x="651" y="1"/>
                    <a:pt x="423" y="33"/>
                    <a:pt x="163" y="424"/>
                  </a:cubicBezTo>
                  <a:cubicBezTo>
                    <a:pt x="0" y="684"/>
                    <a:pt x="163" y="1041"/>
                    <a:pt x="325" y="1334"/>
                  </a:cubicBezTo>
                  <a:cubicBezTo>
                    <a:pt x="521" y="1692"/>
                    <a:pt x="846" y="1985"/>
                    <a:pt x="1236" y="2147"/>
                  </a:cubicBezTo>
                  <a:cubicBezTo>
                    <a:pt x="1254" y="2154"/>
                    <a:pt x="1273" y="2158"/>
                    <a:pt x="1292" y="2158"/>
                  </a:cubicBezTo>
                  <a:cubicBezTo>
                    <a:pt x="1624" y="2158"/>
                    <a:pt x="2152" y="1163"/>
                    <a:pt x="2244" y="1009"/>
                  </a:cubicBezTo>
                  <a:cubicBezTo>
                    <a:pt x="2309" y="911"/>
                    <a:pt x="2374" y="749"/>
                    <a:pt x="2309" y="651"/>
                  </a:cubicBezTo>
                  <a:cubicBezTo>
                    <a:pt x="2277" y="619"/>
                    <a:pt x="2244" y="586"/>
                    <a:pt x="2212" y="554"/>
                  </a:cubicBezTo>
                  <a:cubicBezTo>
                    <a:pt x="1951" y="391"/>
                    <a:pt x="1691" y="228"/>
                    <a:pt x="1399" y="131"/>
                  </a:cubicBezTo>
                  <a:cubicBezTo>
                    <a:pt x="1203" y="33"/>
                    <a:pt x="1041" y="1"/>
                    <a:pt x="846" y="1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19444450" y="10019250"/>
              <a:ext cx="59375" cy="53275"/>
            </a:xfrm>
            <a:custGeom>
              <a:avLst/>
              <a:gdLst/>
              <a:ahLst/>
              <a:cxnLst/>
              <a:rect l="l" t="t" r="r" b="b"/>
              <a:pathLst>
                <a:path w="2375" h="2131" extrusionOk="0">
                  <a:moveTo>
                    <a:pt x="814" y="1"/>
                  </a:moveTo>
                  <a:cubicBezTo>
                    <a:pt x="619" y="1"/>
                    <a:pt x="424" y="33"/>
                    <a:pt x="163" y="424"/>
                  </a:cubicBezTo>
                  <a:cubicBezTo>
                    <a:pt x="1" y="684"/>
                    <a:pt x="163" y="1041"/>
                    <a:pt x="294" y="1302"/>
                  </a:cubicBezTo>
                  <a:cubicBezTo>
                    <a:pt x="489" y="1692"/>
                    <a:pt x="814" y="1985"/>
                    <a:pt x="1237" y="2115"/>
                  </a:cubicBezTo>
                  <a:cubicBezTo>
                    <a:pt x="1259" y="2126"/>
                    <a:pt x="1282" y="2131"/>
                    <a:pt x="1306" y="2131"/>
                  </a:cubicBezTo>
                  <a:cubicBezTo>
                    <a:pt x="1639" y="2131"/>
                    <a:pt x="2154" y="1160"/>
                    <a:pt x="2245" y="1009"/>
                  </a:cubicBezTo>
                  <a:cubicBezTo>
                    <a:pt x="2310" y="911"/>
                    <a:pt x="2375" y="749"/>
                    <a:pt x="2277" y="651"/>
                  </a:cubicBezTo>
                  <a:cubicBezTo>
                    <a:pt x="2277" y="619"/>
                    <a:pt x="2245" y="586"/>
                    <a:pt x="2180" y="554"/>
                  </a:cubicBezTo>
                  <a:cubicBezTo>
                    <a:pt x="1952" y="391"/>
                    <a:pt x="1659" y="228"/>
                    <a:pt x="1367" y="131"/>
                  </a:cubicBezTo>
                  <a:cubicBezTo>
                    <a:pt x="1204" y="33"/>
                    <a:pt x="1009" y="1"/>
                    <a:pt x="814" y="1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0"/>
            <p:cNvSpPr/>
            <p:nvPr/>
          </p:nvSpPr>
          <p:spPr>
            <a:xfrm>
              <a:off x="19498925" y="9968850"/>
              <a:ext cx="50425" cy="46675"/>
            </a:xfrm>
            <a:custGeom>
              <a:avLst/>
              <a:gdLst/>
              <a:ahLst/>
              <a:cxnLst/>
              <a:rect l="l" t="t" r="r" b="b"/>
              <a:pathLst>
                <a:path w="2017" h="1867" extrusionOk="0">
                  <a:moveTo>
                    <a:pt x="716" y="1"/>
                  </a:moveTo>
                  <a:cubicBezTo>
                    <a:pt x="554" y="1"/>
                    <a:pt x="391" y="33"/>
                    <a:pt x="163" y="391"/>
                  </a:cubicBezTo>
                  <a:cubicBezTo>
                    <a:pt x="1" y="586"/>
                    <a:pt x="163" y="911"/>
                    <a:pt x="261" y="1139"/>
                  </a:cubicBezTo>
                  <a:cubicBezTo>
                    <a:pt x="456" y="1464"/>
                    <a:pt x="716" y="1724"/>
                    <a:pt x="1074" y="1854"/>
                  </a:cubicBezTo>
                  <a:cubicBezTo>
                    <a:pt x="1090" y="1862"/>
                    <a:pt x="1107" y="1866"/>
                    <a:pt x="1125" y="1866"/>
                  </a:cubicBezTo>
                  <a:cubicBezTo>
                    <a:pt x="1393" y="1866"/>
                    <a:pt x="1828" y="1001"/>
                    <a:pt x="1919" y="879"/>
                  </a:cubicBezTo>
                  <a:cubicBezTo>
                    <a:pt x="1984" y="781"/>
                    <a:pt x="2017" y="684"/>
                    <a:pt x="1952" y="586"/>
                  </a:cubicBezTo>
                  <a:cubicBezTo>
                    <a:pt x="1952" y="553"/>
                    <a:pt x="1919" y="521"/>
                    <a:pt x="1887" y="488"/>
                  </a:cubicBezTo>
                  <a:cubicBezTo>
                    <a:pt x="1659" y="358"/>
                    <a:pt x="1432" y="228"/>
                    <a:pt x="1204" y="131"/>
                  </a:cubicBezTo>
                  <a:cubicBezTo>
                    <a:pt x="1041" y="66"/>
                    <a:pt x="879" y="33"/>
                    <a:pt x="716" y="1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0"/>
            <p:cNvSpPr/>
            <p:nvPr/>
          </p:nvSpPr>
          <p:spPr>
            <a:xfrm>
              <a:off x="17575400" y="9914225"/>
              <a:ext cx="244725" cy="160450"/>
            </a:xfrm>
            <a:custGeom>
              <a:avLst/>
              <a:gdLst/>
              <a:ahLst/>
              <a:cxnLst/>
              <a:rect l="l" t="t" r="r" b="b"/>
              <a:pathLst>
                <a:path w="9789" h="6418" extrusionOk="0">
                  <a:moveTo>
                    <a:pt x="1014" y="1"/>
                  </a:moveTo>
                  <a:cubicBezTo>
                    <a:pt x="865" y="1"/>
                    <a:pt x="716" y="44"/>
                    <a:pt x="553" y="169"/>
                  </a:cubicBezTo>
                  <a:cubicBezTo>
                    <a:pt x="195" y="430"/>
                    <a:pt x="0" y="820"/>
                    <a:pt x="0" y="1243"/>
                  </a:cubicBezTo>
                  <a:cubicBezTo>
                    <a:pt x="65" y="1568"/>
                    <a:pt x="260" y="1860"/>
                    <a:pt x="521" y="2056"/>
                  </a:cubicBezTo>
                  <a:cubicBezTo>
                    <a:pt x="2277" y="3844"/>
                    <a:pt x="4911" y="4429"/>
                    <a:pt x="7415" y="4917"/>
                  </a:cubicBezTo>
                  <a:cubicBezTo>
                    <a:pt x="7968" y="5015"/>
                    <a:pt x="7837" y="6316"/>
                    <a:pt x="8423" y="6413"/>
                  </a:cubicBezTo>
                  <a:cubicBezTo>
                    <a:pt x="8434" y="6416"/>
                    <a:pt x="8447" y="6418"/>
                    <a:pt x="8462" y="6418"/>
                  </a:cubicBezTo>
                  <a:cubicBezTo>
                    <a:pt x="8742" y="6418"/>
                    <a:pt x="9603" y="5852"/>
                    <a:pt x="9789" y="5698"/>
                  </a:cubicBezTo>
                  <a:cubicBezTo>
                    <a:pt x="9756" y="5242"/>
                    <a:pt x="9626" y="4820"/>
                    <a:pt x="9431" y="4429"/>
                  </a:cubicBezTo>
                  <a:cubicBezTo>
                    <a:pt x="8065" y="2966"/>
                    <a:pt x="6634" y="1438"/>
                    <a:pt x="4781" y="787"/>
                  </a:cubicBezTo>
                  <a:cubicBezTo>
                    <a:pt x="3805" y="495"/>
                    <a:pt x="2797" y="299"/>
                    <a:pt x="1789" y="169"/>
                  </a:cubicBezTo>
                  <a:cubicBezTo>
                    <a:pt x="1489" y="110"/>
                    <a:pt x="1251" y="1"/>
                    <a:pt x="1014" y="1"/>
                  </a:cubicBezTo>
                  <a:close/>
                </a:path>
              </a:pathLst>
            </a:custGeom>
            <a:solidFill>
              <a:srgbClr val="F3B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17477825" y="9907075"/>
              <a:ext cx="361000" cy="339025"/>
            </a:xfrm>
            <a:custGeom>
              <a:avLst/>
              <a:gdLst/>
              <a:ahLst/>
              <a:cxnLst/>
              <a:rect l="l" t="t" r="r" b="b"/>
              <a:pathLst>
                <a:path w="14440" h="13561" extrusionOk="0">
                  <a:moveTo>
                    <a:pt x="5139" y="0"/>
                  </a:moveTo>
                  <a:cubicBezTo>
                    <a:pt x="3350" y="1463"/>
                    <a:pt x="1724" y="3512"/>
                    <a:pt x="1" y="5041"/>
                  </a:cubicBezTo>
                  <a:cubicBezTo>
                    <a:pt x="261" y="6244"/>
                    <a:pt x="359" y="7187"/>
                    <a:pt x="1627" y="8748"/>
                  </a:cubicBezTo>
                  <a:cubicBezTo>
                    <a:pt x="2570" y="9886"/>
                    <a:pt x="6440" y="13333"/>
                    <a:pt x="7220" y="13561"/>
                  </a:cubicBezTo>
                  <a:lnTo>
                    <a:pt x="14440" y="5951"/>
                  </a:lnTo>
                  <a:cubicBezTo>
                    <a:pt x="13627" y="5203"/>
                    <a:pt x="11643" y="2894"/>
                    <a:pt x="10667" y="2342"/>
                  </a:cubicBezTo>
                  <a:cubicBezTo>
                    <a:pt x="9919" y="1919"/>
                    <a:pt x="9627" y="1594"/>
                    <a:pt x="8814" y="1301"/>
                  </a:cubicBezTo>
                  <a:lnTo>
                    <a:pt x="5139" y="0"/>
                  </a:lnTo>
                  <a:close/>
                </a:path>
              </a:pathLst>
            </a:custGeom>
            <a:solidFill>
              <a:srgbClr val="F3B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17573775" y="9981050"/>
              <a:ext cx="292700" cy="285200"/>
            </a:xfrm>
            <a:custGeom>
              <a:avLst/>
              <a:gdLst/>
              <a:ahLst/>
              <a:cxnLst/>
              <a:rect l="l" t="t" r="r" b="b"/>
              <a:pathLst>
                <a:path w="11708" h="11408" extrusionOk="0">
                  <a:moveTo>
                    <a:pt x="6667" y="0"/>
                  </a:moveTo>
                  <a:cubicBezTo>
                    <a:pt x="6244" y="33"/>
                    <a:pt x="5886" y="358"/>
                    <a:pt x="5821" y="781"/>
                  </a:cubicBezTo>
                  <a:cubicBezTo>
                    <a:pt x="5789" y="1301"/>
                    <a:pt x="6342" y="2049"/>
                    <a:pt x="6797" y="2732"/>
                  </a:cubicBezTo>
                  <a:cubicBezTo>
                    <a:pt x="6175" y="1960"/>
                    <a:pt x="5384" y="1542"/>
                    <a:pt x="4721" y="1542"/>
                  </a:cubicBezTo>
                  <a:cubicBezTo>
                    <a:pt x="4379" y="1542"/>
                    <a:pt x="4070" y="1654"/>
                    <a:pt x="3837" y="1887"/>
                  </a:cubicBezTo>
                  <a:cubicBezTo>
                    <a:pt x="3122" y="2537"/>
                    <a:pt x="3903" y="4293"/>
                    <a:pt x="4748" y="4748"/>
                  </a:cubicBezTo>
                  <a:cubicBezTo>
                    <a:pt x="4272" y="4526"/>
                    <a:pt x="3174" y="3869"/>
                    <a:pt x="2609" y="3869"/>
                  </a:cubicBezTo>
                  <a:cubicBezTo>
                    <a:pt x="2595" y="3869"/>
                    <a:pt x="2582" y="3869"/>
                    <a:pt x="2569" y="3870"/>
                  </a:cubicBezTo>
                  <a:cubicBezTo>
                    <a:pt x="2016" y="3870"/>
                    <a:pt x="1529" y="4260"/>
                    <a:pt x="1431" y="4813"/>
                  </a:cubicBezTo>
                  <a:cubicBezTo>
                    <a:pt x="1431" y="5106"/>
                    <a:pt x="1529" y="5399"/>
                    <a:pt x="1691" y="5659"/>
                  </a:cubicBezTo>
                  <a:cubicBezTo>
                    <a:pt x="2114" y="6309"/>
                    <a:pt x="2602" y="6895"/>
                    <a:pt x="3155" y="7415"/>
                  </a:cubicBezTo>
                  <a:cubicBezTo>
                    <a:pt x="2096" y="6727"/>
                    <a:pt x="1297" y="6147"/>
                    <a:pt x="772" y="6147"/>
                  </a:cubicBezTo>
                  <a:cubicBezTo>
                    <a:pt x="652" y="6147"/>
                    <a:pt x="546" y="6177"/>
                    <a:pt x="455" y="6244"/>
                  </a:cubicBezTo>
                  <a:cubicBezTo>
                    <a:pt x="98" y="6569"/>
                    <a:pt x="0" y="7090"/>
                    <a:pt x="228" y="7512"/>
                  </a:cubicBezTo>
                  <a:cubicBezTo>
                    <a:pt x="423" y="7935"/>
                    <a:pt x="3220" y="10667"/>
                    <a:pt x="3512" y="10862"/>
                  </a:cubicBezTo>
                  <a:cubicBezTo>
                    <a:pt x="3772" y="11090"/>
                    <a:pt x="4065" y="11285"/>
                    <a:pt x="4390" y="11382"/>
                  </a:cubicBezTo>
                  <a:cubicBezTo>
                    <a:pt x="4474" y="11399"/>
                    <a:pt x="4559" y="11407"/>
                    <a:pt x="4643" y="11407"/>
                  </a:cubicBezTo>
                  <a:cubicBezTo>
                    <a:pt x="5050" y="11407"/>
                    <a:pt x="5449" y="11218"/>
                    <a:pt x="5691" y="10894"/>
                  </a:cubicBezTo>
                  <a:cubicBezTo>
                    <a:pt x="5984" y="10472"/>
                    <a:pt x="5984" y="9919"/>
                    <a:pt x="5691" y="9496"/>
                  </a:cubicBezTo>
                  <a:lnTo>
                    <a:pt x="5691" y="9496"/>
                  </a:lnTo>
                  <a:cubicBezTo>
                    <a:pt x="5943" y="9748"/>
                    <a:pt x="6288" y="9885"/>
                    <a:pt x="6629" y="9885"/>
                  </a:cubicBezTo>
                  <a:cubicBezTo>
                    <a:pt x="6859" y="9885"/>
                    <a:pt x="7088" y="9822"/>
                    <a:pt x="7285" y="9691"/>
                  </a:cubicBezTo>
                  <a:cubicBezTo>
                    <a:pt x="7772" y="9334"/>
                    <a:pt x="7967" y="8683"/>
                    <a:pt x="7707" y="8163"/>
                  </a:cubicBezTo>
                  <a:lnTo>
                    <a:pt x="7707" y="8163"/>
                  </a:lnTo>
                  <a:cubicBezTo>
                    <a:pt x="7938" y="8298"/>
                    <a:pt x="8196" y="8366"/>
                    <a:pt x="8452" y="8366"/>
                  </a:cubicBezTo>
                  <a:cubicBezTo>
                    <a:pt x="8811" y="8366"/>
                    <a:pt x="9165" y="8233"/>
                    <a:pt x="9431" y="7968"/>
                  </a:cubicBezTo>
                  <a:cubicBezTo>
                    <a:pt x="9809" y="7531"/>
                    <a:pt x="9849" y="6912"/>
                    <a:pt x="9527" y="6461"/>
                  </a:cubicBezTo>
                  <a:lnTo>
                    <a:pt x="9527" y="6461"/>
                  </a:lnTo>
                  <a:cubicBezTo>
                    <a:pt x="9719" y="6640"/>
                    <a:pt x="9982" y="6724"/>
                    <a:pt x="10254" y="6724"/>
                  </a:cubicBezTo>
                  <a:cubicBezTo>
                    <a:pt x="10613" y="6724"/>
                    <a:pt x="10985" y="6577"/>
                    <a:pt x="11219" y="6309"/>
                  </a:cubicBezTo>
                  <a:cubicBezTo>
                    <a:pt x="11642" y="5724"/>
                    <a:pt x="11707" y="4976"/>
                    <a:pt x="11415" y="4325"/>
                  </a:cubicBezTo>
                  <a:cubicBezTo>
                    <a:pt x="10894" y="3187"/>
                    <a:pt x="8976" y="1074"/>
                    <a:pt x="7870" y="391"/>
                  </a:cubicBezTo>
                  <a:cubicBezTo>
                    <a:pt x="7545" y="130"/>
                    <a:pt x="7122" y="0"/>
                    <a:pt x="6667" y="0"/>
                  </a:cubicBezTo>
                  <a:close/>
                </a:path>
              </a:pathLst>
            </a:custGeom>
            <a:solidFill>
              <a:srgbClr val="F3B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0"/>
            <p:cNvSpPr/>
            <p:nvPr/>
          </p:nvSpPr>
          <p:spPr>
            <a:xfrm>
              <a:off x="17789850" y="10057150"/>
              <a:ext cx="119700" cy="188875"/>
            </a:xfrm>
            <a:custGeom>
              <a:avLst/>
              <a:gdLst/>
              <a:ahLst/>
              <a:cxnLst/>
              <a:rect l="l" t="t" r="r" b="b"/>
              <a:pathLst>
                <a:path w="4788" h="7555" extrusionOk="0">
                  <a:moveTo>
                    <a:pt x="1649" y="1"/>
                  </a:moveTo>
                  <a:cubicBezTo>
                    <a:pt x="1153" y="1"/>
                    <a:pt x="1" y="567"/>
                    <a:pt x="658" y="3135"/>
                  </a:cubicBezTo>
                  <a:cubicBezTo>
                    <a:pt x="1113" y="4403"/>
                    <a:pt x="1666" y="5672"/>
                    <a:pt x="2284" y="6875"/>
                  </a:cubicBezTo>
                  <a:cubicBezTo>
                    <a:pt x="2704" y="7372"/>
                    <a:pt x="3136" y="7554"/>
                    <a:pt x="3539" y="7554"/>
                  </a:cubicBezTo>
                  <a:cubicBezTo>
                    <a:pt x="3822" y="7554"/>
                    <a:pt x="4091" y="7464"/>
                    <a:pt x="4333" y="7330"/>
                  </a:cubicBezTo>
                  <a:cubicBezTo>
                    <a:pt x="4788" y="7037"/>
                    <a:pt x="4788" y="6224"/>
                    <a:pt x="4658" y="5542"/>
                  </a:cubicBezTo>
                  <a:cubicBezTo>
                    <a:pt x="4398" y="4143"/>
                    <a:pt x="3422" y="2322"/>
                    <a:pt x="2772" y="1281"/>
                  </a:cubicBezTo>
                  <a:cubicBezTo>
                    <a:pt x="2446" y="794"/>
                    <a:pt x="2154" y="111"/>
                    <a:pt x="1763" y="13"/>
                  </a:cubicBezTo>
                  <a:cubicBezTo>
                    <a:pt x="1732" y="5"/>
                    <a:pt x="1693" y="1"/>
                    <a:pt x="1649" y="1"/>
                  </a:cubicBezTo>
                  <a:close/>
                </a:path>
              </a:pathLst>
            </a:custGeom>
            <a:solidFill>
              <a:srgbClr val="F3B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17652625" y="10166400"/>
              <a:ext cx="64250" cy="52875"/>
            </a:xfrm>
            <a:custGeom>
              <a:avLst/>
              <a:gdLst/>
              <a:ahLst/>
              <a:cxnLst/>
              <a:rect l="l" t="t" r="r" b="b"/>
              <a:pathLst>
                <a:path w="2570" h="2115" extrusionOk="0">
                  <a:moveTo>
                    <a:pt x="1" y="1"/>
                  </a:moveTo>
                  <a:lnTo>
                    <a:pt x="1" y="1"/>
                  </a:lnTo>
                  <a:cubicBezTo>
                    <a:pt x="651" y="911"/>
                    <a:pt x="1529" y="1659"/>
                    <a:pt x="2570" y="2115"/>
                  </a:cubicBezTo>
                  <a:cubicBezTo>
                    <a:pt x="2570" y="2115"/>
                    <a:pt x="1887" y="1627"/>
                    <a:pt x="1" y="1"/>
                  </a:cubicBezTo>
                  <a:close/>
                </a:path>
              </a:pathLst>
            </a:custGeom>
            <a:solidFill>
              <a:srgbClr val="EA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17692475" y="10099750"/>
              <a:ext cx="74000" cy="85375"/>
            </a:xfrm>
            <a:custGeom>
              <a:avLst/>
              <a:gdLst/>
              <a:ahLst/>
              <a:cxnLst/>
              <a:rect l="l" t="t" r="r" b="b"/>
              <a:pathLst>
                <a:path w="2960" h="3415" extrusionOk="0">
                  <a:moveTo>
                    <a:pt x="0" y="0"/>
                  </a:moveTo>
                  <a:cubicBezTo>
                    <a:pt x="0" y="1"/>
                    <a:pt x="2276" y="2927"/>
                    <a:pt x="2959" y="3415"/>
                  </a:cubicBezTo>
                  <a:cubicBezTo>
                    <a:pt x="2114" y="2179"/>
                    <a:pt x="1106" y="1041"/>
                    <a:pt x="0" y="0"/>
                  </a:cubicBezTo>
                  <a:close/>
                </a:path>
              </a:pathLst>
            </a:custGeom>
            <a:solidFill>
              <a:srgbClr val="EA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17741250" y="10046075"/>
              <a:ext cx="71550" cy="98400"/>
            </a:xfrm>
            <a:custGeom>
              <a:avLst/>
              <a:gdLst/>
              <a:ahLst/>
              <a:cxnLst/>
              <a:rect l="l" t="t" r="r" b="b"/>
              <a:pathLst>
                <a:path w="2862" h="3936" extrusionOk="0">
                  <a:moveTo>
                    <a:pt x="0" y="1"/>
                  </a:moveTo>
                  <a:cubicBezTo>
                    <a:pt x="0" y="1"/>
                    <a:pt x="2114" y="3448"/>
                    <a:pt x="2862" y="3936"/>
                  </a:cubicBezTo>
                  <a:cubicBezTo>
                    <a:pt x="2862" y="3936"/>
                    <a:pt x="1008" y="781"/>
                    <a:pt x="0" y="1"/>
                  </a:cubicBezTo>
                  <a:close/>
                </a:path>
              </a:pathLst>
            </a:custGeom>
            <a:solidFill>
              <a:srgbClr val="EA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0"/>
            <p:cNvSpPr/>
            <p:nvPr/>
          </p:nvSpPr>
          <p:spPr>
            <a:xfrm>
              <a:off x="17846125" y="10174650"/>
              <a:ext cx="52875" cy="61950"/>
            </a:xfrm>
            <a:custGeom>
              <a:avLst/>
              <a:gdLst/>
              <a:ahLst/>
              <a:cxnLst/>
              <a:rect l="l" t="t" r="r" b="b"/>
              <a:pathLst>
                <a:path w="2115" h="2478" extrusionOk="0">
                  <a:moveTo>
                    <a:pt x="1668" y="0"/>
                  </a:moveTo>
                  <a:cubicBezTo>
                    <a:pt x="1271" y="0"/>
                    <a:pt x="420" y="534"/>
                    <a:pt x="260" y="614"/>
                  </a:cubicBezTo>
                  <a:cubicBezTo>
                    <a:pt x="130" y="679"/>
                    <a:pt x="0" y="777"/>
                    <a:pt x="0" y="939"/>
                  </a:cubicBezTo>
                  <a:cubicBezTo>
                    <a:pt x="0" y="972"/>
                    <a:pt x="33" y="1037"/>
                    <a:pt x="33" y="1069"/>
                  </a:cubicBezTo>
                  <a:cubicBezTo>
                    <a:pt x="195" y="1362"/>
                    <a:pt x="358" y="1655"/>
                    <a:pt x="553" y="1947"/>
                  </a:cubicBezTo>
                  <a:cubicBezTo>
                    <a:pt x="683" y="2110"/>
                    <a:pt x="846" y="2272"/>
                    <a:pt x="1041" y="2370"/>
                  </a:cubicBezTo>
                  <a:cubicBezTo>
                    <a:pt x="1155" y="2446"/>
                    <a:pt x="1281" y="2478"/>
                    <a:pt x="1404" y="2478"/>
                  </a:cubicBezTo>
                  <a:cubicBezTo>
                    <a:pt x="1492" y="2478"/>
                    <a:pt x="1578" y="2462"/>
                    <a:pt x="1659" y="2435"/>
                  </a:cubicBezTo>
                  <a:cubicBezTo>
                    <a:pt x="1951" y="2240"/>
                    <a:pt x="2114" y="1915"/>
                    <a:pt x="2082" y="1590"/>
                  </a:cubicBezTo>
                  <a:cubicBezTo>
                    <a:pt x="2114" y="1069"/>
                    <a:pt x="2049" y="549"/>
                    <a:pt x="1854" y="94"/>
                  </a:cubicBezTo>
                  <a:cubicBezTo>
                    <a:pt x="1824" y="28"/>
                    <a:pt x="1757" y="0"/>
                    <a:pt x="1668" y="0"/>
                  </a:cubicBezTo>
                  <a:close/>
                </a:path>
              </a:pathLst>
            </a:custGeom>
            <a:solidFill>
              <a:srgbClr val="D38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16985150" y="8780200"/>
              <a:ext cx="832550" cy="1320375"/>
            </a:xfrm>
            <a:custGeom>
              <a:avLst/>
              <a:gdLst/>
              <a:ahLst/>
              <a:cxnLst/>
              <a:rect l="l" t="t" r="r" b="b"/>
              <a:pathLst>
                <a:path w="33302" h="52815" extrusionOk="0">
                  <a:moveTo>
                    <a:pt x="33088" y="1"/>
                  </a:moveTo>
                  <a:cubicBezTo>
                    <a:pt x="31523" y="1"/>
                    <a:pt x="21679" y="275"/>
                    <a:pt x="15318" y="6995"/>
                  </a:cubicBezTo>
                  <a:cubicBezTo>
                    <a:pt x="9789" y="12816"/>
                    <a:pt x="196" y="33921"/>
                    <a:pt x="196" y="34083"/>
                  </a:cubicBezTo>
                  <a:cubicBezTo>
                    <a:pt x="1" y="35222"/>
                    <a:pt x="99" y="36360"/>
                    <a:pt x="424" y="37433"/>
                  </a:cubicBezTo>
                  <a:cubicBezTo>
                    <a:pt x="3643" y="42376"/>
                    <a:pt x="18570" y="52815"/>
                    <a:pt x="18570" y="52815"/>
                  </a:cubicBezTo>
                  <a:lnTo>
                    <a:pt x="26374" y="44360"/>
                  </a:lnTo>
                  <a:lnTo>
                    <a:pt x="15480" y="32620"/>
                  </a:lnTo>
                  <a:cubicBezTo>
                    <a:pt x="16911" y="30636"/>
                    <a:pt x="22147" y="21303"/>
                    <a:pt x="22147" y="21303"/>
                  </a:cubicBezTo>
                  <a:lnTo>
                    <a:pt x="33301" y="3"/>
                  </a:lnTo>
                  <a:cubicBezTo>
                    <a:pt x="33301" y="3"/>
                    <a:pt x="33227" y="1"/>
                    <a:pt x="33088" y="1"/>
                  </a:cubicBezTo>
                  <a:close/>
                </a:path>
              </a:pathLst>
            </a:custGeom>
            <a:solidFill>
              <a:srgbClr val="FE6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17816850" y="8451825"/>
              <a:ext cx="335800" cy="452025"/>
            </a:xfrm>
            <a:custGeom>
              <a:avLst/>
              <a:gdLst/>
              <a:ahLst/>
              <a:cxnLst/>
              <a:rect l="l" t="t" r="r" b="b"/>
              <a:pathLst>
                <a:path w="13432" h="18081" extrusionOk="0">
                  <a:moveTo>
                    <a:pt x="11610" y="0"/>
                  </a:moveTo>
                  <a:cubicBezTo>
                    <a:pt x="8683" y="683"/>
                    <a:pt x="1236" y="2569"/>
                    <a:pt x="1236" y="2569"/>
                  </a:cubicBezTo>
                  <a:lnTo>
                    <a:pt x="1" y="13236"/>
                  </a:lnTo>
                  <a:lnTo>
                    <a:pt x="6765" y="18081"/>
                  </a:lnTo>
                  <a:lnTo>
                    <a:pt x="13431" y="13203"/>
                  </a:lnTo>
                  <a:cubicBezTo>
                    <a:pt x="13431" y="13203"/>
                    <a:pt x="11838" y="1203"/>
                    <a:pt x="11610" y="0"/>
                  </a:cubicBezTo>
                  <a:close/>
                </a:path>
              </a:pathLst>
            </a:custGeom>
            <a:solidFill>
              <a:srgbClr val="F3B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17810075" y="8457500"/>
              <a:ext cx="329550" cy="235975"/>
            </a:xfrm>
            <a:custGeom>
              <a:avLst/>
              <a:gdLst/>
              <a:ahLst/>
              <a:cxnLst/>
              <a:rect l="l" t="t" r="r" b="b"/>
              <a:pathLst>
                <a:path w="13182" h="9439" extrusionOk="0">
                  <a:moveTo>
                    <a:pt x="11979" y="1"/>
                  </a:moveTo>
                  <a:cubicBezTo>
                    <a:pt x="9084" y="651"/>
                    <a:pt x="1540" y="2602"/>
                    <a:pt x="1540" y="2602"/>
                  </a:cubicBezTo>
                  <a:cubicBezTo>
                    <a:pt x="1540" y="2602"/>
                    <a:pt x="0" y="9438"/>
                    <a:pt x="9425" y="9438"/>
                  </a:cubicBezTo>
                  <a:cubicBezTo>
                    <a:pt x="10522" y="9438"/>
                    <a:pt x="11768" y="9346"/>
                    <a:pt x="13182" y="9139"/>
                  </a:cubicBezTo>
                  <a:cubicBezTo>
                    <a:pt x="12564" y="4358"/>
                    <a:pt x="12174" y="1334"/>
                    <a:pt x="11979" y="1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17602875" y="8037250"/>
              <a:ext cx="748950" cy="613800"/>
            </a:xfrm>
            <a:custGeom>
              <a:avLst/>
              <a:gdLst/>
              <a:ahLst/>
              <a:cxnLst/>
              <a:rect l="l" t="t" r="r" b="b"/>
              <a:pathLst>
                <a:path w="29958" h="24552" extrusionOk="0">
                  <a:moveTo>
                    <a:pt x="13682" y="0"/>
                  </a:moveTo>
                  <a:cubicBezTo>
                    <a:pt x="8648" y="0"/>
                    <a:pt x="4088" y="238"/>
                    <a:pt x="4267" y="551"/>
                  </a:cubicBezTo>
                  <a:cubicBezTo>
                    <a:pt x="1" y="16679"/>
                    <a:pt x="7459" y="24551"/>
                    <a:pt x="15021" y="24551"/>
                  </a:cubicBezTo>
                  <a:cubicBezTo>
                    <a:pt x="15068" y="24551"/>
                    <a:pt x="15114" y="24551"/>
                    <a:pt x="15161" y="24550"/>
                  </a:cubicBezTo>
                  <a:cubicBezTo>
                    <a:pt x="22543" y="24453"/>
                    <a:pt x="29957" y="16778"/>
                    <a:pt x="26478" y="1266"/>
                  </a:cubicBezTo>
                  <a:cubicBezTo>
                    <a:pt x="26249" y="333"/>
                    <a:pt x="19634" y="0"/>
                    <a:pt x="13682" y="0"/>
                  </a:cubicBezTo>
                  <a:close/>
                </a:path>
              </a:pathLst>
            </a:custGeom>
            <a:solidFill>
              <a:srgbClr val="F3B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17915225" y="8429050"/>
              <a:ext cx="128475" cy="46575"/>
            </a:xfrm>
            <a:custGeom>
              <a:avLst/>
              <a:gdLst/>
              <a:ahLst/>
              <a:cxnLst/>
              <a:rect l="l" t="t" r="r" b="b"/>
              <a:pathLst>
                <a:path w="5139" h="1863" extrusionOk="0">
                  <a:moveTo>
                    <a:pt x="326" y="1"/>
                  </a:moveTo>
                  <a:cubicBezTo>
                    <a:pt x="131" y="1"/>
                    <a:pt x="0" y="228"/>
                    <a:pt x="98" y="423"/>
                  </a:cubicBezTo>
                  <a:cubicBezTo>
                    <a:pt x="228" y="748"/>
                    <a:pt x="456" y="1041"/>
                    <a:pt x="748" y="1269"/>
                  </a:cubicBezTo>
                  <a:cubicBezTo>
                    <a:pt x="1269" y="1659"/>
                    <a:pt x="1992" y="1862"/>
                    <a:pt x="2691" y="1862"/>
                  </a:cubicBezTo>
                  <a:cubicBezTo>
                    <a:pt x="3391" y="1862"/>
                    <a:pt x="4065" y="1659"/>
                    <a:pt x="4488" y="1236"/>
                  </a:cubicBezTo>
                  <a:cubicBezTo>
                    <a:pt x="4716" y="1009"/>
                    <a:pt x="4911" y="748"/>
                    <a:pt x="5073" y="456"/>
                  </a:cubicBezTo>
                  <a:cubicBezTo>
                    <a:pt x="5139" y="261"/>
                    <a:pt x="5008" y="66"/>
                    <a:pt x="4813" y="66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17933925" y="8454900"/>
              <a:ext cx="93525" cy="21650"/>
            </a:xfrm>
            <a:custGeom>
              <a:avLst/>
              <a:gdLst/>
              <a:ahLst/>
              <a:cxnLst/>
              <a:rect l="l" t="t" r="r" b="b"/>
              <a:pathLst>
                <a:path w="3741" h="866" extrusionOk="0">
                  <a:moveTo>
                    <a:pt x="1668" y="1"/>
                  </a:moveTo>
                  <a:cubicBezTo>
                    <a:pt x="1108" y="1"/>
                    <a:pt x="567" y="93"/>
                    <a:pt x="0" y="235"/>
                  </a:cubicBezTo>
                  <a:cubicBezTo>
                    <a:pt x="535" y="636"/>
                    <a:pt x="1251" y="865"/>
                    <a:pt x="1952" y="865"/>
                  </a:cubicBezTo>
                  <a:cubicBezTo>
                    <a:pt x="2615" y="865"/>
                    <a:pt x="3266" y="660"/>
                    <a:pt x="3740" y="202"/>
                  </a:cubicBezTo>
                  <a:cubicBezTo>
                    <a:pt x="3155" y="72"/>
                    <a:pt x="2537" y="7"/>
                    <a:pt x="1919" y="7"/>
                  </a:cubicBezTo>
                  <a:cubicBezTo>
                    <a:pt x="1835" y="3"/>
                    <a:pt x="1752" y="1"/>
                    <a:pt x="1668" y="1"/>
                  </a:cubicBezTo>
                  <a:close/>
                </a:path>
              </a:pathLst>
            </a:custGeom>
            <a:solidFill>
              <a:srgbClr val="FE6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17672950" y="7997175"/>
              <a:ext cx="626850" cy="343925"/>
            </a:xfrm>
            <a:custGeom>
              <a:avLst/>
              <a:gdLst/>
              <a:ahLst/>
              <a:cxnLst/>
              <a:rect l="l" t="t" r="r" b="b"/>
              <a:pathLst>
                <a:path w="25074" h="13757" extrusionOk="0">
                  <a:moveTo>
                    <a:pt x="15404" y="0"/>
                  </a:moveTo>
                  <a:cubicBezTo>
                    <a:pt x="9832" y="0"/>
                    <a:pt x="3295" y="590"/>
                    <a:pt x="2505" y="918"/>
                  </a:cubicBezTo>
                  <a:cubicBezTo>
                    <a:pt x="391" y="1829"/>
                    <a:pt x="1" y="10056"/>
                    <a:pt x="1" y="10056"/>
                  </a:cubicBezTo>
                  <a:cubicBezTo>
                    <a:pt x="1" y="10056"/>
                    <a:pt x="1399" y="10414"/>
                    <a:pt x="1399" y="13731"/>
                  </a:cubicBezTo>
                  <a:cubicBezTo>
                    <a:pt x="1399" y="13748"/>
                    <a:pt x="1407" y="13757"/>
                    <a:pt x="1420" y="13757"/>
                  </a:cubicBezTo>
                  <a:cubicBezTo>
                    <a:pt x="1566" y="13757"/>
                    <a:pt x="2401" y="12777"/>
                    <a:pt x="2342" y="9926"/>
                  </a:cubicBezTo>
                  <a:lnTo>
                    <a:pt x="2342" y="9503"/>
                  </a:lnTo>
                  <a:cubicBezTo>
                    <a:pt x="2407" y="6141"/>
                    <a:pt x="5138" y="3454"/>
                    <a:pt x="8493" y="3454"/>
                  </a:cubicBezTo>
                  <a:cubicBezTo>
                    <a:pt x="8513" y="3454"/>
                    <a:pt x="8533" y="3454"/>
                    <a:pt x="8553" y="3455"/>
                  </a:cubicBezTo>
                  <a:lnTo>
                    <a:pt x="16260" y="3455"/>
                  </a:lnTo>
                  <a:cubicBezTo>
                    <a:pt x="16280" y="3455"/>
                    <a:pt x="16300" y="3454"/>
                    <a:pt x="16319" y="3454"/>
                  </a:cubicBezTo>
                  <a:cubicBezTo>
                    <a:pt x="19739" y="3454"/>
                    <a:pt x="22504" y="6271"/>
                    <a:pt x="22472" y="9698"/>
                  </a:cubicBezTo>
                  <a:lnTo>
                    <a:pt x="22472" y="9763"/>
                  </a:lnTo>
                  <a:cubicBezTo>
                    <a:pt x="22413" y="12587"/>
                    <a:pt x="23232" y="13601"/>
                    <a:pt x="23389" y="13601"/>
                  </a:cubicBezTo>
                  <a:cubicBezTo>
                    <a:pt x="23405" y="13601"/>
                    <a:pt x="23415" y="13590"/>
                    <a:pt x="23415" y="13568"/>
                  </a:cubicBezTo>
                  <a:cubicBezTo>
                    <a:pt x="23415" y="10284"/>
                    <a:pt x="24813" y="9894"/>
                    <a:pt x="24813" y="9894"/>
                  </a:cubicBezTo>
                  <a:cubicBezTo>
                    <a:pt x="24813" y="9894"/>
                    <a:pt x="25073" y="3097"/>
                    <a:pt x="23350" y="1113"/>
                  </a:cubicBezTo>
                  <a:cubicBezTo>
                    <a:pt x="22608" y="279"/>
                    <a:pt x="19234" y="0"/>
                    <a:pt x="154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18225775" y="8242850"/>
              <a:ext cx="139875" cy="186425"/>
            </a:xfrm>
            <a:custGeom>
              <a:avLst/>
              <a:gdLst/>
              <a:ahLst/>
              <a:cxnLst/>
              <a:rect l="l" t="t" r="r" b="b"/>
              <a:pathLst>
                <a:path w="5595" h="7457" extrusionOk="0">
                  <a:moveTo>
                    <a:pt x="3478" y="1"/>
                  </a:moveTo>
                  <a:cubicBezTo>
                    <a:pt x="1881" y="1"/>
                    <a:pt x="514" y="1136"/>
                    <a:pt x="1" y="3188"/>
                  </a:cubicBezTo>
                  <a:lnTo>
                    <a:pt x="294" y="6408"/>
                  </a:lnTo>
                  <a:cubicBezTo>
                    <a:pt x="876" y="7113"/>
                    <a:pt x="1703" y="7456"/>
                    <a:pt x="2528" y="7456"/>
                  </a:cubicBezTo>
                  <a:cubicBezTo>
                    <a:pt x="3454" y="7456"/>
                    <a:pt x="4376" y="7023"/>
                    <a:pt x="4944" y="6180"/>
                  </a:cubicBezTo>
                  <a:cubicBezTo>
                    <a:pt x="5399" y="5367"/>
                    <a:pt x="5594" y="4424"/>
                    <a:pt x="5529" y="3481"/>
                  </a:cubicBezTo>
                  <a:cubicBezTo>
                    <a:pt x="5529" y="2440"/>
                    <a:pt x="5367" y="1367"/>
                    <a:pt x="4716" y="554"/>
                  </a:cubicBezTo>
                  <a:cubicBezTo>
                    <a:pt x="4586" y="392"/>
                    <a:pt x="4424" y="229"/>
                    <a:pt x="4228" y="132"/>
                  </a:cubicBezTo>
                  <a:cubicBezTo>
                    <a:pt x="4001" y="67"/>
                    <a:pt x="3773" y="2"/>
                    <a:pt x="3546" y="2"/>
                  </a:cubicBezTo>
                  <a:cubicBezTo>
                    <a:pt x="3523" y="1"/>
                    <a:pt x="3500" y="1"/>
                    <a:pt x="3478" y="1"/>
                  </a:cubicBezTo>
                  <a:close/>
                </a:path>
              </a:pathLst>
            </a:custGeom>
            <a:solidFill>
              <a:srgbClr val="F3B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18272125" y="8328250"/>
              <a:ext cx="57750" cy="62625"/>
            </a:xfrm>
            <a:custGeom>
              <a:avLst/>
              <a:gdLst/>
              <a:ahLst/>
              <a:cxnLst/>
              <a:rect l="l" t="t" r="r" b="b"/>
              <a:pathLst>
                <a:path w="2310" h="2505" fill="none" extrusionOk="0">
                  <a:moveTo>
                    <a:pt x="1" y="2504"/>
                  </a:moveTo>
                  <a:cubicBezTo>
                    <a:pt x="163" y="1919"/>
                    <a:pt x="456" y="1398"/>
                    <a:pt x="814" y="911"/>
                  </a:cubicBezTo>
                  <a:cubicBezTo>
                    <a:pt x="1204" y="455"/>
                    <a:pt x="1724" y="130"/>
                    <a:pt x="2309" y="0"/>
                  </a:cubicBezTo>
                </a:path>
              </a:pathLst>
            </a:custGeom>
            <a:noFill/>
            <a:ln w="9750" cap="rnd" cmpd="sng">
              <a:solidFill>
                <a:srgbClr val="E9B0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0"/>
            <p:cNvSpPr/>
            <p:nvPr/>
          </p:nvSpPr>
          <p:spPr>
            <a:xfrm>
              <a:off x="18284325" y="8308725"/>
              <a:ext cx="10600" cy="40675"/>
            </a:xfrm>
            <a:custGeom>
              <a:avLst/>
              <a:gdLst/>
              <a:ahLst/>
              <a:cxnLst/>
              <a:rect l="l" t="t" r="r" b="b"/>
              <a:pathLst>
                <a:path w="424" h="1627" fill="none" extrusionOk="0">
                  <a:moveTo>
                    <a:pt x="228" y="1"/>
                  </a:moveTo>
                  <a:cubicBezTo>
                    <a:pt x="0" y="521"/>
                    <a:pt x="98" y="1139"/>
                    <a:pt x="423" y="1627"/>
                  </a:cubicBezTo>
                </a:path>
              </a:pathLst>
            </a:custGeom>
            <a:noFill/>
            <a:ln w="9750" cap="rnd" cmpd="sng">
              <a:solidFill>
                <a:srgbClr val="E9B0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17594100" y="8242850"/>
              <a:ext cx="140675" cy="186425"/>
            </a:xfrm>
            <a:custGeom>
              <a:avLst/>
              <a:gdLst/>
              <a:ahLst/>
              <a:cxnLst/>
              <a:rect l="l" t="t" r="r" b="b"/>
              <a:pathLst>
                <a:path w="5627" h="7457" extrusionOk="0">
                  <a:moveTo>
                    <a:pt x="2149" y="1"/>
                  </a:moveTo>
                  <a:cubicBezTo>
                    <a:pt x="2127" y="1"/>
                    <a:pt x="2104" y="1"/>
                    <a:pt x="2081" y="2"/>
                  </a:cubicBezTo>
                  <a:cubicBezTo>
                    <a:pt x="1854" y="2"/>
                    <a:pt x="1626" y="67"/>
                    <a:pt x="1399" y="132"/>
                  </a:cubicBezTo>
                  <a:cubicBezTo>
                    <a:pt x="1203" y="229"/>
                    <a:pt x="1041" y="392"/>
                    <a:pt x="911" y="554"/>
                  </a:cubicBezTo>
                  <a:cubicBezTo>
                    <a:pt x="260" y="1367"/>
                    <a:pt x="98" y="2440"/>
                    <a:pt x="98" y="3481"/>
                  </a:cubicBezTo>
                  <a:cubicBezTo>
                    <a:pt x="0" y="4424"/>
                    <a:pt x="228" y="5367"/>
                    <a:pt x="683" y="6180"/>
                  </a:cubicBezTo>
                  <a:cubicBezTo>
                    <a:pt x="1251" y="7023"/>
                    <a:pt x="2173" y="7456"/>
                    <a:pt x="3099" y="7456"/>
                  </a:cubicBezTo>
                  <a:cubicBezTo>
                    <a:pt x="3924" y="7456"/>
                    <a:pt x="4751" y="7113"/>
                    <a:pt x="5333" y="6408"/>
                  </a:cubicBezTo>
                  <a:lnTo>
                    <a:pt x="5626" y="3188"/>
                  </a:lnTo>
                  <a:cubicBezTo>
                    <a:pt x="5113" y="1136"/>
                    <a:pt x="3746" y="1"/>
                    <a:pt x="2149" y="1"/>
                  </a:cubicBezTo>
                  <a:close/>
                </a:path>
              </a:pathLst>
            </a:custGeom>
            <a:solidFill>
              <a:srgbClr val="F3B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17629875" y="8328250"/>
              <a:ext cx="57725" cy="62625"/>
            </a:xfrm>
            <a:custGeom>
              <a:avLst/>
              <a:gdLst/>
              <a:ahLst/>
              <a:cxnLst/>
              <a:rect l="l" t="t" r="r" b="b"/>
              <a:pathLst>
                <a:path w="2309" h="2505" fill="none" extrusionOk="0">
                  <a:moveTo>
                    <a:pt x="2309" y="2504"/>
                  </a:moveTo>
                  <a:cubicBezTo>
                    <a:pt x="2146" y="1919"/>
                    <a:pt x="1886" y="1398"/>
                    <a:pt x="1496" y="911"/>
                  </a:cubicBezTo>
                  <a:cubicBezTo>
                    <a:pt x="1106" y="455"/>
                    <a:pt x="585" y="130"/>
                    <a:pt x="0" y="0"/>
                  </a:cubicBezTo>
                </a:path>
              </a:pathLst>
            </a:custGeom>
            <a:noFill/>
            <a:ln w="9750" cap="rnd" cmpd="sng">
              <a:solidFill>
                <a:srgbClr val="E9B0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17665625" y="8308725"/>
              <a:ext cx="9800" cy="40675"/>
            </a:xfrm>
            <a:custGeom>
              <a:avLst/>
              <a:gdLst/>
              <a:ahLst/>
              <a:cxnLst/>
              <a:rect l="l" t="t" r="r" b="b"/>
              <a:pathLst>
                <a:path w="392" h="1627" fill="none" extrusionOk="0">
                  <a:moveTo>
                    <a:pt x="196" y="1"/>
                  </a:moveTo>
                  <a:cubicBezTo>
                    <a:pt x="391" y="521"/>
                    <a:pt x="326" y="1139"/>
                    <a:pt x="1" y="1627"/>
                  </a:cubicBezTo>
                </a:path>
              </a:pathLst>
            </a:custGeom>
            <a:noFill/>
            <a:ln w="9750" cap="rnd" cmpd="sng">
              <a:solidFill>
                <a:srgbClr val="E9B0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17787800" y="8225600"/>
              <a:ext cx="115250" cy="54700"/>
            </a:xfrm>
            <a:custGeom>
              <a:avLst/>
              <a:gdLst/>
              <a:ahLst/>
              <a:cxnLst/>
              <a:rect l="l" t="t" r="r" b="b"/>
              <a:pathLst>
                <a:path w="4610" h="2188" extrusionOk="0">
                  <a:moveTo>
                    <a:pt x="2777" y="1"/>
                  </a:moveTo>
                  <a:cubicBezTo>
                    <a:pt x="2357" y="1"/>
                    <a:pt x="1939" y="99"/>
                    <a:pt x="1553" y="301"/>
                  </a:cubicBezTo>
                  <a:cubicBezTo>
                    <a:pt x="1000" y="561"/>
                    <a:pt x="545" y="1017"/>
                    <a:pt x="252" y="1570"/>
                  </a:cubicBezTo>
                  <a:cubicBezTo>
                    <a:pt x="0" y="2056"/>
                    <a:pt x="138" y="2188"/>
                    <a:pt x="362" y="2188"/>
                  </a:cubicBezTo>
                  <a:cubicBezTo>
                    <a:pt x="572" y="2188"/>
                    <a:pt x="857" y="2072"/>
                    <a:pt x="967" y="2025"/>
                  </a:cubicBezTo>
                  <a:cubicBezTo>
                    <a:pt x="1390" y="1797"/>
                    <a:pt x="1878" y="1635"/>
                    <a:pt x="2366" y="1570"/>
                  </a:cubicBezTo>
                  <a:cubicBezTo>
                    <a:pt x="2594" y="1546"/>
                    <a:pt x="2822" y="1539"/>
                    <a:pt x="3050" y="1539"/>
                  </a:cubicBezTo>
                  <a:cubicBezTo>
                    <a:pt x="3300" y="1539"/>
                    <a:pt x="3550" y="1547"/>
                    <a:pt x="3799" y="1547"/>
                  </a:cubicBezTo>
                  <a:cubicBezTo>
                    <a:pt x="3939" y="1547"/>
                    <a:pt x="4079" y="1544"/>
                    <a:pt x="4219" y="1537"/>
                  </a:cubicBezTo>
                  <a:cubicBezTo>
                    <a:pt x="4317" y="1537"/>
                    <a:pt x="4382" y="1505"/>
                    <a:pt x="4447" y="1472"/>
                  </a:cubicBezTo>
                  <a:cubicBezTo>
                    <a:pt x="4545" y="1407"/>
                    <a:pt x="4610" y="1277"/>
                    <a:pt x="4577" y="1147"/>
                  </a:cubicBezTo>
                  <a:cubicBezTo>
                    <a:pt x="4512" y="692"/>
                    <a:pt x="4154" y="301"/>
                    <a:pt x="3732" y="171"/>
                  </a:cubicBezTo>
                  <a:cubicBezTo>
                    <a:pt x="3421" y="58"/>
                    <a:pt x="3098" y="1"/>
                    <a:pt x="27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18060750" y="8225600"/>
              <a:ext cx="115250" cy="54700"/>
            </a:xfrm>
            <a:custGeom>
              <a:avLst/>
              <a:gdLst/>
              <a:ahLst/>
              <a:cxnLst/>
              <a:rect l="l" t="t" r="r" b="b"/>
              <a:pathLst>
                <a:path w="4610" h="2188" extrusionOk="0">
                  <a:moveTo>
                    <a:pt x="1839" y="1"/>
                  </a:moveTo>
                  <a:cubicBezTo>
                    <a:pt x="1522" y="1"/>
                    <a:pt x="1207" y="58"/>
                    <a:pt x="911" y="171"/>
                  </a:cubicBezTo>
                  <a:cubicBezTo>
                    <a:pt x="456" y="301"/>
                    <a:pt x="98" y="692"/>
                    <a:pt x="33" y="1147"/>
                  </a:cubicBezTo>
                  <a:cubicBezTo>
                    <a:pt x="0" y="1277"/>
                    <a:pt x="33" y="1407"/>
                    <a:pt x="163" y="1472"/>
                  </a:cubicBezTo>
                  <a:cubicBezTo>
                    <a:pt x="228" y="1505"/>
                    <a:pt x="293" y="1537"/>
                    <a:pt x="391" y="1537"/>
                  </a:cubicBezTo>
                  <a:cubicBezTo>
                    <a:pt x="531" y="1544"/>
                    <a:pt x="671" y="1547"/>
                    <a:pt x="811" y="1547"/>
                  </a:cubicBezTo>
                  <a:cubicBezTo>
                    <a:pt x="1060" y="1547"/>
                    <a:pt x="1310" y="1539"/>
                    <a:pt x="1560" y="1539"/>
                  </a:cubicBezTo>
                  <a:cubicBezTo>
                    <a:pt x="1788" y="1539"/>
                    <a:pt x="2016" y="1546"/>
                    <a:pt x="2244" y="1570"/>
                  </a:cubicBezTo>
                  <a:cubicBezTo>
                    <a:pt x="2732" y="1635"/>
                    <a:pt x="3220" y="1797"/>
                    <a:pt x="3643" y="2025"/>
                  </a:cubicBezTo>
                  <a:cubicBezTo>
                    <a:pt x="3753" y="2072"/>
                    <a:pt x="4038" y="2188"/>
                    <a:pt x="4248" y="2188"/>
                  </a:cubicBezTo>
                  <a:cubicBezTo>
                    <a:pt x="4472" y="2188"/>
                    <a:pt x="4610" y="2056"/>
                    <a:pt x="4358" y="1570"/>
                  </a:cubicBezTo>
                  <a:cubicBezTo>
                    <a:pt x="4065" y="1017"/>
                    <a:pt x="3610" y="561"/>
                    <a:pt x="3057" y="301"/>
                  </a:cubicBezTo>
                  <a:cubicBezTo>
                    <a:pt x="2671" y="99"/>
                    <a:pt x="2253" y="1"/>
                    <a:pt x="18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0"/>
            <p:cNvSpPr/>
            <p:nvPr/>
          </p:nvSpPr>
          <p:spPr>
            <a:xfrm>
              <a:off x="17830075" y="8289125"/>
              <a:ext cx="59150" cy="47300"/>
            </a:xfrm>
            <a:custGeom>
              <a:avLst/>
              <a:gdLst/>
              <a:ahLst/>
              <a:cxnLst/>
              <a:rect l="l" t="t" r="r" b="b"/>
              <a:pathLst>
                <a:path w="2366" h="1892" extrusionOk="0">
                  <a:moveTo>
                    <a:pt x="1059" y="1"/>
                  </a:moveTo>
                  <a:cubicBezTo>
                    <a:pt x="445" y="1"/>
                    <a:pt x="0" y="806"/>
                    <a:pt x="220" y="1370"/>
                  </a:cubicBezTo>
                  <a:cubicBezTo>
                    <a:pt x="317" y="1565"/>
                    <a:pt x="480" y="1728"/>
                    <a:pt x="675" y="1793"/>
                  </a:cubicBezTo>
                  <a:cubicBezTo>
                    <a:pt x="818" y="1859"/>
                    <a:pt x="970" y="1892"/>
                    <a:pt x="1117" y="1892"/>
                  </a:cubicBezTo>
                  <a:cubicBezTo>
                    <a:pt x="1403" y="1892"/>
                    <a:pt x="1674" y="1769"/>
                    <a:pt x="1845" y="1533"/>
                  </a:cubicBezTo>
                  <a:cubicBezTo>
                    <a:pt x="2366" y="947"/>
                    <a:pt x="1943" y="4"/>
                    <a:pt x="1130" y="4"/>
                  </a:cubicBezTo>
                  <a:cubicBezTo>
                    <a:pt x="1106" y="2"/>
                    <a:pt x="1083" y="1"/>
                    <a:pt x="1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18072350" y="8289125"/>
              <a:ext cx="58350" cy="47300"/>
            </a:xfrm>
            <a:custGeom>
              <a:avLst/>
              <a:gdLst/>
              <a:ahLst/>
              <a:cxnLst/>
              <a:rect l="l" t="t" r="r" b="b"/>
              <a:pathLst>
                <a:path w="2334" h="1892" extrusionOk="0">
                  <a:moveTo>
                    <a:pt x="1059" y="1"/>
                  </a:moveTo>
                  <a:cubicBezTo>
                    <a:pt x="445" y="1"/>
                    <a:pt x="0" y="806"/>
                    <a:pt x="219" y="1370"/>
                  </a:cubicBezTo>
                  <a:cubicBezTo>
                    <a:pt x="284" y="1565"/>
                    <a:pt x="447" y="1728"/>
                    <a:pt x="675" y="1793"/>
                  </a:cubicBezTo>
                  <a:cubicBezTo>
                    <a:pt x="807" y="1859"/>
                    <a:pt x="951" y="1892"/>
                    <a:pt x="1095" y="1892"/>
                  </a:cubicBezTo>
                  <a:cubicBezTo>
                    <a:pt x="1374" y="1892"/>
                    <a:pt x="1652" y="1769"/>
                    <a:pt x="1845" y="1533"/>
                  </a:cubicBezTo>
                  <a:cubicBezTo>
                    <a:pt x="2333" y="947"/>
                    <a:pt x="1910" y="4"/>
                    <a:pt x="1130" y="4"/>
                  </a:cubicBezTo>
                  <a:cubicBezTo>
                    <a:pt x="1106" y="2"/>
                    <a:pt x="1083" y="1"/>
                    <a:pt x="1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18091650" y="8335875"/>
              <a:ext cx="134975" cy="128775"/>
            </a:xfrm>
            <a:custGeom>
              <a:avLst/>
              <a:gdLst/>
              <a:ahLst/>
              <a:cxnLst/>
              <a:rect l="l" t="t" r="r" b="b"/>
              <a:pathLst>
                <a:path w="5399" h="5151" extrusionOk="0">
                  <a:moveTo>
                    <a:pt x="2828" y="1"/>
                  </a:moveTo>
                  <a:cubicBezTo>
                    <a:pt x="2119" y="1"/>
                    <a:pt x="1374" y="196"/>
                    <a:pt x="943" y="606"/>
                  </a:cubicBezTo>
                  <a:cubicBezTo>
                    <a:pt x="325" y="1256"/>
                    <a:pt x="0" y="2134"/>
                    <a:pt x="33" y="3012"/>
                  </a:cubicBezTo>
                  <a:cubicBezTo>
                    <a:pt x="98" y="3858"/>
                    <a:pt x="618" y="4573"/>
                    <a:pt x="1399" y="4931"/>
                  </a:cubicBezTo>
                  <a:cubicBezTo>
                    <a:pt x="1752" y="5077"/>
                    <a:pt x="2129" y="5150"/>
                    <a:pt x="2506" y="5150"/>
                  </a:cubicBezTo>
                  <a:cubicBezTo>
                    <a:pt x="3134" y="5150"/>
                    <a:pt x="3764" y="4947"/>
                    <a:pt x="4293" y="4540"/>
                  </a:cubicBezTo>
                  <a:cubicBezTo>
                    <a:pt x="5041" y="3923"/>
                    <a:pt x="5398" y="2980"/>
                    <a:pt x="5268" y="2036"/>
                  </a:cubicBezTo>
                  <a:cubicBezTo>
                    <a:pt x="5203" y="1191"/>
                    <a:pt x="4618" y="476"/>
                    <a:pt x="3838" y="150"/>
                  </a:cubicBezTo>
                  <a:cubicBezTo>
                    <a:pt x="3541" y="52"/>
                    <a:pt x="3189" y="1"/>
                    <a:pt x="2828" y="1"/>
                  </a:cubicBezTo>
                  <a:close/>
                </a:path>
              </a:pathLst>
            </a:custGeom>
            <a:solidFill>
              <a:srgbClr val="FE6259">
                <a:alpha val="2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17727425" y="8335875"/>
              <a:ext cx="135800" cy="128775"/>
            </a:xfrm>
            <a:custGeom>
              <a:avLst/>
              <a:gdLst/>
              <a:ahLst/>
              <a:cxnLst/>
              <a:rect l="l" t="t" r="r" b="b"/>
              <a:pathLst>
                <a:path w="5432" h="5151" extrusionOk="0">
                  <a:moveTo>
                    <a:pt x="2843" y="1"/>
                  </a:moveTo>
                  <a:cubicBezTo>
                    <a:pt x="2134" y="1"/>
                    <a:pt x="1374" y="196"/>
                    <a:pt x="943" y="606"/>
                  </a:cubicBezTo>
                  <a:cubicBezTo>
                    <a:pt x="326" y="1256"/>
                    <a:pt x="0" y="2134"/>
                    <a:pt x="33" y="3012"/>
                  </a:cubicBezTo>
                  <a:cubicBezTo>
                    <a:pt x="130" y="3858"/>
                    <a:pt x="651" y="4573"/>
                    <a:pt x="1431" y="4931"/>
                  </a:cubicBezTo>
                  <a:cubicBezTo>
                    <a:pt x="1785" y="5077"/>
                    <a:pt x="2161" y="5150"/>
                    <a:pt x="2537" y="5150"/>
                  </a:cubicBezTo>
                  <a:cubicBezTo>
                    <a:pt x="3162" y="5150"/>
                    <a:pt x="3785" y="4947"/>
                    <a:pt x="4293" y="4540"/>
                  </a:cubicBezTo>
                  <a:cubicBezTo>
                    <a:pt x="5041" y="3923"/>
                    <a:pt x="5431" y="2980"/>
                    <a:pt x="5301" y="2036"/>
                  </a:cubicBezTo>
                  <a:cubicBezTo>
                    <a:pt x="5204" y="1191"/>
                    <a:pt x="4651" y="476"/>
                    <a:pt x="3838" y="150"/>
                  </a:cubicBezTo>
                  <a:cubicBezTo>
                    <a:pt x="3552" y="52"/>
                    <a:pt x="3204" y="1"/>
                    <a:pt x="2843" y="1"/>
                  </a:cubicBezTo>
                  <a:close/>
                </a:path>
              </a:pathLst>
            </a:custGeom>
            <a:solidFill>
              <a:srgbClr val="FE6259">
                <a:alpha val="2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17954250" y="8252625"/>
              <a:ext cx="41475" cy="137425"/>
            </a:xfrm>
            <a:custGeom>
              <a:avLst/>
              <a:gdLst/>
              <a:ahLst/>
              <a:cxnLst/>
              <a:rect l="l" t="t" r="r" b="b"/>
              <a:pathLst>
                <a:path w="1659" h="5497" fill="none" extrusionOk="0">
                  <a:moveTo>
                    <a:pt x="1594" y="1"/>
                  </a:moveTo>
                  <a:cubicBezTo>
                    <a:pt x="1139" y="1627"/>
                    <a:pt x="0" y="3871"/>
                    <a:pt x="33" y="4619"/>
                  </a:cubicBezTo>
                  <a:cubicBezTo>
                    <a:pt x="98" y="4976"/>
                    <a:pt x="326" y="5269"/>
                    <a:pt x="651" y="5399"/>
                  </a:cubicBezTo>
                  <a:cubicBezTo>
                    <a:pt x="1008" y="5497"/>
                    <a:pt x="1366" y="5464"/>
                    <a:pt x="1659" y="5334"/>
                  </a:cubicBezTo>
                </a:path>
              </a:pathLst>
            </a:custGeom>
            <a:noFill/>
            <a:ln w="9750" cap="rnd" cmpd="sng">
              <a:solidFill>
                <a:srgbClr val="B37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17633925" y="7848525"/>
              <a:ext cx="544275" cy="369150"/>
            </a:xfrm>
            <a:custGeom>
              <a:avLst/>
              <a:gdLst/>
              <a:ahLst/>
              <a:cxnLst/>
              <a:rect l="l" t="t" r="r" b="b"/>
              <a:pathLst>
                <a:path w="21771" h="14766" extrusionOk="0">
                  <a:moveTo>
                    <a:pt x="13512" y="0"/>
                  </a:moveTo>
                  <a:cubicBezTo>
                    <a:pt x="959" y="0"/>
                    <a:pt x="66" y="8123"/>
                    <a:pt x="66" y="13758"/>
                  </a:cubicBezTo>
                  <a:cubicBezTo>
                    <a:pt x="66" y="14084"/>
                    <a:pt x="1" y="14636"/>
                    <a:pt x="358" y="14734"/>
                  </a:cubicBezTo>
                  <a:cubicBezTo>
                    <a:pt x="434" y="14755"/>
                    <a:pt x="530" y="14765"/>
                    <a:pt x="644" y="14765"/>
                  </a:cubicBezTo>
                  <a:cubicBezTo>
                    <a:pt x="3881" y="14765"/>
                    <a:pt x="21770" y="6499"/>
                    <a:pt x="21236" y="3515"/>
                  </a:cubicBezTo>
                  <a:cubicBezTo>
                    <a:pt x="20943" y="1824"/>
                    <a:pt x="18244" y="68"/>
                    <a:pt x="13887" y="3"/>
                  </a:cubicBezTo>
                  <a:cubicBezTo>
                    <a:pt x="13761" y="1"/>
                    <a:pt x="13636" y="0"/>
                    <a:pt x="13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18040425" y="7900625"/>
              <a:ext cx="286200" cy="270775"/>
            </a:xfrm>
            <a:custGeom>
              <a:avLst/>
              <a:gdLst/>
              <a:ahLst/>
              <a:cxnLst/>
              <a:rect l="l" t="t" r="r" b="b"/>
              <a:pathLst>
                <a:path w="11448" h="10831" extrusionOk="0">
                  <a:moveTo>
                    <a:pt x="4465" y="1"/>
                  </a:moveTo>
                  <a:cubicBezTo>
                    <a:pt x="3722" y="1"/>
                    <a:pt x="3015" y="189"/>
                    <a:pt x="2439" y="650"/>
                  </a:cubicBezTo>
                  <a:cubicBezTo>
                    <a:pt x="813" y="1983"/>
                    <a:pt x="0" y="4032"/>
                    <a:pt x="293" y="6113"/>
                  </a:cubicBezTo>
                  <a:cubicBezTo>
                    <a:pt x="553" y="7935"/>
                    <a:pt x="2277" y="9788"/>
                    <a:pt x="3773" y="10666"/>
                  </a:cubicBezTo>
                  <a:cubicBezTo>
                    <a:pt x="3908" y="10743"/>
                    <a:pt x="4077" y="10809"/>
                    <a:pt x="4233" y="10809"/>
                  </a:cubicBezTo>
                  <a:cubicBezTo>
                    <a:pt x="4340" y="10809"/>
                    <a:pt x="4441" y="10778"/>
                    <a:pt x="4521" y="10699"/>
                  </a:cubicBezTo>
                  <a:cubicBezTo>
                    <a:pt x="4586" y="10601"/>
                    <a:pt x="4618" y="10504"/>
                    <a:pt x="4651" y="10374"/>
                  </a:cubicBezTo>
                  <a:cubicBezTo>
                    <a:pt x="4712" y="9849"/>
                    <a:pt x="4628" y="9324"/>
                    <a:pt x="4396" y="8827"/>
                  </a:cubicBezTo>
                  <a:lnTo>
                    <a:pt x="4396" y="8827"/>
                  </a:lnTo>
                  <a:cubicBezTo>
                    <a:pt x="4866" y="9772"/>
                    <a:pt x="5845" y="10817"/>
                    <a:pt x="6667" y="10817"/>
                  </a:cubicBezTo>
                  <a:cubicBezTo>
                    <a:pt x="6733" y="10817"/>
                    <a:pt x="6798" y="10810"/>
                    <a:pt x="6862" y="10796"/>
                  </a:cubicBezTo>
                  <a:cubicBezTo>
                    <a:pt x="7512" y="10666"/>
                    <a:pt x="7187" y="9040"/>
                    <a:pt x="6862" y="8325"/>
                  </a:cubicBezTo>
                  <a:lnTo>
                    <a:pt x="6862" y="8325"/>
                  </a:lnTo>
                  <a:cubicBezTo>
                    <a:pt x="7180" y="8845"/>
                    <a:pt x="8886" y="10831"/>
                    <a:pt x="10243" y="10831"/>
                  </a:cubicBezTo>
                  <a:cubicBezTo>
                    <a:pt x="10413" y="10831"/>
                    <a:pt x="10577" y="10800"/>
                    <a:pt x="10732" y="10731"/>
                  </a:cubicBezTo>
                  <a:cubicBezTo>
                    <a:pt x="11317" y="10471"/>
                    <a:pt x="11447" y="3349"/>
                    <a:pt x="7805" y="1040"/>
                  </a:cubicBezTo>
                  <a:cubicBezTo>
                    <a:pt x="6839" y="449"/>
                    <a:pt x="5609" y="1"/>
                    <a:pt x="44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17704650" y="7998175"/>
              <a:ext cx="382950" cy="227225"/>
            </a:xfrm>
            <a:custGeom>
              <a:avLst/>
              <a:gdLst/>
              <a:ahLst/>
              <a:cxnLst/>
              <a:rect l="l" t="t" r="r" b="b"/>
              <a:pathLst>
                <a:path w="15318" h="9089" extrusionOk="0">
                  <a:moveTo>
                    <a:pt x="12618" y="0"/>
                  </a:moveTo>
                  <a:lnTo>
                    <a:pt x="1822" y="6439"/>
                  </a:lnTo>
                  <a:cubicBezTo>
                    <a:pt x="1269" y="6829"/>
                    <a:pt x="781" y="7317"/>
                    <a:pt x="391" y="7837"/>
                  </a:cubicBezTo>
                  <a:cubicBezTo>
                    <a:pt x="228" y="8000"/>
                    <a:pt x="131" y="8195"/>
                    <a:pt x="66" y="8423"/>
                  </a:cubicBezTo>
                  <a:cubicBezTo>
                    <a:pt x="1" y="8618"/>
                    <a:pt x="66" y="8845"/>
                    <a:pt x="228" y="9008"/>
                  </a:cubicBezTo>
                  <a:cubicBezTo>
                    <a:pt x="351" y="9062"/>
                    <a:pt x="473" y="9088"/>
                    <a:pt x="593" y="9088"/>
                  </a:cubicBezTo>
                  <a:cubicBezTo>
                    <a:pt x="760" y="9088"/>
                    <a:pt x="922" y="9038"/>
                    <a:pt x="1074" y="8943"/>
                  </a:cubicBezTo>
                  <a:cubicBezTo>
                    <a:pt x="2310" y="8390"/>
                    <a:pt x="3480" y="7675"/>
                    <a:pt x="4554" y="6797"/>
                  </a:cubicBezTo>
                  <a:lnTo>
                    <a:pt x="4554" y="6797"/>
                  </a:lnTo>
                  <a:lnTo>
                    <a:pt x="3611" y="8032"/>
                  </a:lnTo>
                  <a:cubicBezTo>
                    <a:pt x="3513" y="8130"/>
                    <a:pt x="3415" y="8293"/>
                    <a:pt x="3415" y="8423"/>
                  </a:cubicBezTo>
                  <a:cubicBezTo>
                    <a:pt x="3415" y="8683"/>
                    <a:pt x="3611" y="8878"/>
                    <a:pt x="3871" y="8878"/>
                  </a:cubicBezTo>
                  <a:cubicBezTo>
                    <a:pt x="3910" y="8884"/>
                    <a:pt x="3950" y="8886"/>
                    <a:pt x="3990" y="8886"/>
                  </a:cubicBezTo>
                  <a:cubicBezTo>
                    <a:pt x="4186" y="8886"/>
                    <a:pt x="4392" y="8823"/>
                    <a:pt x="4554" y="8715"/>
                  </a:cubicBezTo>
                  <a:cubicBezTo>
                    <a:pt x="5757" y="8098"/>
                    <a:pt x="6667" y="7057"/>
                    <a:pt x="7545" y="6016"/>
                  </a:cubicBezTo>
                  <a:lnTo>
                    <a:pt x="7545" y="6016"/>
                  </a:lnTo>
                  <a:cubicBezTo>
                    <a:pt x="7220" y="6504"/>
                    <a:pt x="6862" y="7057"/>
                    <a:pt x="6928" y="7610"/>
                  </a:cubicBezTo>
                  <a:cubicBezTo>
                    <a:pt x="6928" y="7707"/>
                    <a:pt x="6960" y="7772"/>
                    <a:pt x="6993" y="7837"/>
                  </a:cubicBezTo>
                  <a:cubicBezTo>
                    <a:pt x="7058" y="7902"/>
                    <a:pt x="7123" y="7935"/>
                    <a:pt x="7220" y="7935"/>
                  </a:cubicBezTo>
                  <a:cubicBezTo>
                    <a:pt x="7279" y="7945"/>
                    <a:pt x="7337" y="7950"/>
                    <a:pt x="7394" y="7950"/>
                  </a:cubicBezTo>
                  <a:cubicBezTo>
                    <a:pt x="7881" y="7950"/>
                    <a:pt x="8335" y="7601"/>
                    <a:pt x="8684" y="7252"/>
                  </a:cubicBezTo>
                  <a:cubicBezTo>
                    <a:pt x="9497" y="6472"/>
                    <a:pt x="10245" y="5659"/>
                    <a:pt x="10992" y="4813"/>
                  </a:cubicBezTo>
                  <a:lnTo>
                    <a:pt x="10992" y="4813"/>
                  </a:lnTo>
                  <a:cubicBezTo>
                    <a:pt x="10895" y="5171"/>
                    <a:pt x="10602" y="5626"/>
                    <a:pt x="10732" y="6016"/>
                  </a:cubicBezTo>
                  <a:cubicBezTo>
                    <a:pt x="10851" y="6284"/>
                    <a:pt x="11107" y="6443"/>
                    <a:pt x="11399" y="6443"/>
                  </a:cubicBezTo>
                  <a:cubicBezTo>
                    <a:pt x="11426" y="6443"/>
                    <a:pt x="11453" y="6442"/>
                    <a:pt x="11480" y="6439"/>
                  </a:cubicBezTo>
                  <a:cubicBezTo>
                    <a:pt x="11773" y="6406"/>
                    <a:pt x="12066" y="6276"/>
                    <a:pt x="12326" y="6081"/>
                  </a:cubicBezTo>
                  <a:cubicBezTo>
                    <a:pt x="13594" y="5171"/>
                    <a:pt x="14635" y="3968"/>
                    <a:pt x="15318" y="2569"/>
                  </a:cubicBezTo>
                  <a:lnTo>
                    <a:pt x="126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17738000" y="8775375"/>
              <a:ext cx="493500" cy="201650"/>
            </a:xfrm>
            <a:custGeom>
              <a:avLst/>
              <a:gdLst/>
              <a:ahLst/>
              <a:cxnLst/>
              <a:rect l="l" t="t" r="r" b="b"/>
              <a:pathLst>
                <a:path w="19740" h="8066" extrusionOk="0">
                  <a:moveTo>
                    <a:pt x="2927" y="1"/>
                  </a:moveTo>
                  <a:cubicBezTo>
                    <a:pt x="2927" y="1"/>
                    <a:pt x="1659" y="98"/>
                    <a:pt x="0" y="391"/>
                  </a:cubicBezTo>
                  <a:lnTo>
                    <a:pt x="9854" y="8066"/>
                  </a:lnTo>
                  <a:lnTo>
                    <a:pt x="19740" y="424"/>
                  </a:lnTo>
                  <a:cubicBezTo>
                    <a:pt x="19740" y="424"/>
                    <a:pt x="18114" y="196"/>
                    <a:pt x="16585" y="98"/>
                  </a:cubicBezTo>
                  <a:lnTo>
                    <a:pt x="9756" y="4879"/>
                  </a:lnTo>
                  <a:lnTo>
                    <a:pt x="29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17655875" y="7855875"/>
              <a:ext cx="656925" cy="458575"/>
            </a:xfrm>
            <a:custGeom>
              <a:avLst/>
              <a:gdLst/>
              <a:ahLst/>
              <a:cxnLst/>
              <a:rect l="l" t="t" r="r" b="b"/>
              <a:pathLst>
                <a:path w="26277" h="18343" extrusionOk="0">
                  <a:moveTo>
                    <a:pt x="13285" y="0"/>
                  </a:moveTo>
                  <a:cubicBezTo>
                    <a:pt x="13236" y="0"/>
                    <a:pt x="13187" y="1"/>
                    <a:pt x="13139" y="1"/>
                  </a:cubicBezTo>
                  <a:cubicBezTo>
                    <a:pt x="8228" y="1"/>
                    <a:pt x="3936" y="2213"/>
                    <a:pt x="1692" y="5464"/>
                  </a:cubicBezTo>
                  <a:cubicBezTo>
                    <a:pt x="619" y="6960"/>
                    <a:pt x="66" y="8716"/>
                    <a:pt x="1" y="10538"/>
                  </a:cubicBezTo>
                  <a:lnTo>
                    <a:pt x="1" y="10603"/>
                  </a:lnTo>
                  <a:lnTo>
                    <a:pt x="1" y="10733"/>
                  </a:lnTo>
                  <a:lnTo>
                    <a:pt x="1" y="18342"/>
                  </a:lnTo>
                  <a:lnTo>
                    <a:pt x="911" y="18342"/>
                  </a:lnTo>
                  <a:lnTo>
                    <a:pt x="911" y="11903"/>
                  </a:lnTo>
                  <a:lnTo>
                    <a:pt x="1074" y="11448"/>
                  </a:lnTo>
                  <a:cubicBezTo>
                    <a:pt x="1204" y="11025"/>
                    <a:pt x="1269" y="10635"/>
                    <a:pt x="1301" y="10212"/>
                  </a:cubicBezTo>
                  <a:cubicBezTo>
                    <a:pt x="1432" y="8847"/>
                    <a:pt x="1887" y="7546"/>
                    <a:pt x="2635" y="6440"/>
                  </a:cubicBezTo>
                  <a:cubicBezTo>
                    <a:pt x="4651" y="3416"/>
                    <a:pt x="8683" y="1367"/>
                    <a:pt x="13139" y="1367"/>
                  </a:cubicBezTo>
                  <a:cubicBezTo>
                    <a:pt x="17594" y="1367"/>
                    <a:pt x="21626" y="3416"/>
                    <a:pt x="23642" y="6440"/>
                  </a:cubicBezTo>
                  <a:cubicBezTo>
                    <a:pt x="24390" y="7546"/>
                    <a:pt x="24846" y="8847"/>
                    <a:pt x="24976" y="10212"/>
                  </a:cubicBezTo>
                  <a:cubicBezTo>
                    <a:pt x="25008" y="10635"/>
                    <a:pt x="25073" y="11025"/>
                    <a:pt x="25203" y="11448"/>
                  </a:cubicBezTo>
                  <a:lnTo>
                    <a:pt x="25366" y="11903"/>
                  </a:lnTo>
                  <a:lnTo>
                    <a:pt x="25366" y="18342"/>
                  </a:lnTo>
                  <a:lnTo>
                    <a:pt x="26277" y="18342"/>
                  </a:lnTo>
                  <a:lnTo>
                    <a:pt x="26277" y="10733"/>
                  </a:lnTo>
                  <a:cubicBezTo>
                    <a:pt x="26277" y="10700"/>
                    <a:pt x="26277" y="10635"/>
                    <a:pt x="26277" y="10603"/>
                  </a:cubicBezTo>
                  <a:lnTo>
                    <a:pt x="26277" y="10538"/>
                  </a:lnTo>
                  <a:cubicBezTo>
                    <a:pt x="26211" y="8716"/>
                    <a:pt x="25626" y="6960"/>
                    <a:pt x="24586" y="5464"/>
                  </a:cubicBezTo>
                  <a:cubicBezTo>
                    <a:pt x="23968" y="4586"/>
                    <a:pt x="23187" y="3773"/>
                    <a:pt x="22342" y="3091"/>
                  </a:cubicBezTo>
                  <a:cubicBezTo>
                    <a:pt x="19746" y="1072"/>
                    <a:pt x="16551" y="0"/>
                    <a:pt x="132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17633925" y="8208725"/>
              <a:ext cx="76450" cy="250425"/>
            </a:xfrm>
            <a:custGeom>
              <a:avLst/>
              <a:gdLst/>
              <a:ahLst/>
              <a:cxnLst/>
              <a:rect l="l" t="t" r="r" b="b"/>
              <a:pathLst>
                <a:path w="3058" h="10017" extrusionOk="0">
                  <a:moveTo>
                    <a:pt x="1" y="1"/>
                  </a:moveTo>
                  <a:lnTo>
                    <a:pt x="1" y="10017"/>
                  </a:lnTo>
                  <a:lnTo>
                    <a:pt x="1171" y="10017"/>
                  </a:lnTo>
                  <a:cubicBezTo>
                    <a:pt x="2212" y="10017"/>
                    <a:pt x="3057" y="9171"/>
                    <a:pt x="3057" y="8131"/>
                  </a:cubicBezTo>
                  <a:lnTo>
                    <a:pt x="3057" y="1887"/>
                  </a:lnTo>
                  <a:cubicBezTo>
                    <a:pt x="3057" y="846"/>
                    <a:pt x="2212" y="1"/>
                    <a:pt x="1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17664000" y="8416050"/>
              <a:ext cx="313850" cy="108950"/>
            </a:xfrm>
            <a:custGeom>
              <a:avLst/>
              <a:gdLst/>
              <a:ahLst/>
              <a:cxnLst/>
              <a:rect l="l" t="t" r="r" b="b"/>
              <a:pathLst>
                <a:path w="12554" h="4358" fill="none" extrusionOk="0">
                  <a:moveTo>
                    <a:pt x="1" y="0"/>
                  </a:moveTo>
                  <a:cubicBezTo>
                    <a:pt x="1" y="0"/>
                    <a:pt x="3155" y="4358"/>
                    <a:pt x="12553" y="4358"/>
                  </a:cubicBezTo>
                </a:path>
              </a:pathLst>
            </a:custGeom>
            <a:solidFill>
              <a:schemeClr val="dk1"/>
            </a:solidFill>
            <a:ln w="21150" cap="flat" cmpd="sng">
              <a:solidFill>
                <a:schemeClr val="dk1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17907100" y="8498975"/>
              <a:ext cx="78875" cy="47175"/>
            </a:xfrm>
            <a:custGeom>
              <a:avLst/>
              <a:gdLst/>
              <a:ahLst/>
              <a:cxnLst/>
              <a:rect l="l" t="t" r="r" b="b"/>
              <a:pathLst>
                <a:path w="3155" h="1887" extrusionOk="0">
                  <a:moveTo>
                    <a:pt x="618" y="0"/>
                  </a:moveTo>
                  <a:cubicBezTo>
                    <a:pt x="260" y="0"/>
                    <a:pt x="0" y="260"/>
                    <a:pt x="0" y="618"/>
                  </a:cubicBezTo>
                  <a:lnTo>
                    <a:pt x="0" y="1268"/>
                  </a:lnTo>
                  <a:cubicBezTo>
                    <a:pt x="0" y="1594"/>
                    <a:pt x="260" y="1886"/>
                    <a:pt x="618" y="1886"/>
                  </a:cubicBezTo>
                  <a:lnTo>
                    <a:pt x="2504" y="1886"/>
                  </a:lnTo>
                  <a:cubicBezTo>
                    <a:pt x="2862" y="1886"/>
                    <a:pt x="3155" y="1594"/>
                    <a:pt x="3155" y="1268"/>
                  </a:cubicBezTo>
                  <a:lnTo>
                    <a:pt x="3155" y="618"/>
                  </a:lnTo>
                  <a:cubicBezTo>
                    <a:pt x="3155" y="260"/>
                    <a:pt x="2862" y="0"/>
                    <a:pt x="2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17581075" y="8208725"/>
              <a:ext cx="56125" cy="250425"/>
            </a:xfrm>
            <a:custGeom>
              <a:avLst/>
              <a:gdLst/>
              <a:ahLst/>
              <a:cxnLst/>
              <a:rect l="l" t="t" r="r" b="b"/>
              <a:pathLst>
                <a:path w="2245" h="10017" extrusionOk="0">
                  <a:moveTo>
                    <a:pt x="2245" y="1"/>
                  </a:moveTo>
                  <a:cubicBezTo>
                    <a:pt x="1139" y="1"/>
                    <a:pt x="228" y="781"/>
                    <a:pt x="33" y="1854"/>
                  </a:cubicBezTo>
                  <a:cubicBezTo>
                    <a:pt x="33" y="1984"/>
                    <a:pt x="1" y="2082"/>
                    <a:pt x="1" y="2212"/>
                  </a:cubicBezTo>
                  <a:lnTo>
                    <a:pt x="1" y="7870"/>
                  </a:lnTo>
                  <a:cubicBezTo>
                    <a:pt x="33" y="9074"/>
                    <a:pt x="1041" y="10017"/>
                    <a:pt x="2245" y="10017"/>
                  </a:cubicBezTo>
                  <a:lnTo>
                    <a:pt x="22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17581075" y="8255075"/>
              <a:ext cx="13850" cy="150425"/>
            </a:xfrm>
            <a:custGeom>
              <a:avLst/>
              <a:gdLst/>
              <a:ahLst/>
              <a:cxnLst/>
              <a:rect l="l" t="t" r="r" b="b"/>
              <a:pathLst>
                <a:path w="554" h="6017" extrusionOk="0">
                  <a:moveTo>
                    <a:pt x="33" y="0"/>
                  </a:moveTo>
                  <a:cubicBezTo>
                    <a:pt x="33" y="130"/>
                    <a:pt x="1" y="260"/>
                    <a:pt x="1" y="358"/>
                  </a:cubicBezTo>
                  <a:lnTo>
                    <a:pt x="1" y="6016"/>
                  </a:lnTo>
                  <a:cubicBezTo>
                    <a:pt x="391" y="5041"/>
                    <a:pt x="554" y="4000"/>
                    <a:pt x="521" y="2992"/>
                  </a:cubicBezTo>
                  <a:cubicBezTo>
                    <a:pt x="554" y="1984"/>
                    <a:pt x="391" y="976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18255875" y="8208725"/>
              <a:ext cx="77250" cy="250450"/>
            </a:xfrm>
            <a:custGeom>
              <a:avLst/>
              <a:gdLst/>
              <a:ahLst/>
              <a:cxnLst/>
              <a:rect l="l" t="t" r="r" b="b"/>
              <a:pathLst>
                <a:path w="3090" h="10018" extrusionOk="0">
                  <a:moveTo>
                    <a:pt x="1919" y="1"/>
                  </a:moveTo>
                  <a:cubicBezTo>
                    <a:pt x="878" y="1"/>
                    <a:pt x="0" y="846"/>
                    <a:pt x="0" y="1919"/>
                  </a:cubicBezTo>
                  <a:lnTo>
                    <a:pt x="0" y="8131"/>
                  </a:lnTo>
                  <a:cubicBezTo>
                    <a:pt x="32" y="9184"/>
                    <a:pt x="847" y="10018"/>
                    <a:pt x="1861" y="10018"/>
                  </a:cubicBezTo>
                  <a:cubicBezTo>
                    <a:pt x="1880" y="10018"/>
                    <a:pt x="1899" y="10017"/>
                    <a:pt x="1919" y="10017"/>
                  </a:cubicBezTo>
                  <a:lnTo>
                    <a:pt x="3090" y="10017"/>
                  </a:lnTo>
                  <a:lnTo>
                    <a:pt x="30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0"/>
            <p:cNvSpPr/>
            <p:nvPr/>
          </p:nvSpPr>
          <p:spPr>
            <a:xfrm>
              <a:off x="18329025" y="8208725"/>
              <a:ext cx="56950" cy="252050"/>
            </a:xfrm>
            <a:custGeom>
              <a:avLst/>
              <a:gdLst/>
              <a:ahLst/>
              <a:cxnLst/>
              <a:rect l="l" t="t" r="r" b="b"/>
              <a:pathLst>
                <a:path w="2278" h="10082" extrusionOk="0">
                  <a:moveTo>
                    <a:pt x="33" y="1"/>
                  </a:moveTo>
                  <a:lnTo>
                    <a:pt x="1" y="10082"/>
                  </a:lnTo>
                  <a:cubicBezTo>
                    <a:pt x="1204" y="10049"/>
                    <a:pt x="2212" y="9106"/>
                    <a:pt x="2245" y="7870"/>
                  </a:cubicBezTo>
                  <a:cubicBezTo>
                    <a:pt x="2277" y="7838"/>
                    <a:pt x="2277" y="7838"/>
                    <a:pt x="2245" y="7805"/>
                  </a:cubicBezTo>
                  <a:lnTo>
                    <a:pt x="2245" y="2212"/>
                  </a:lnTo>
                  <a:cubicBezTo>
                    <a:pt x="2277" y="2114"/>
                    <a:pt x="2245" y="1984"/>
                    <a:pt x="2245" y="1854"/>
                  </a:cubicBezTo>
                  <a:cubicBezTo>
                    <a:pt x="2050" y="781"/>
                    <a:pt x="1139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18371300" y="8255075"/>
              <a:ext cx="14675" cy="150425"/>
            </a:xfrm>
            <a:custGeom>
              <a:avLst/>
              <a:gdLst/>
              <a:ahLst/>
              <a:cxnLst/>
              <a:rect l="l" t="t" r="r" b="b"/>
              <a:pathLst>
                <a:path w="587" h="6017" extrusionOk="0">
                  <a:moveTo>
                    <a:pt x="554" y="0"/>
                  </a:moveTo>
                  <a:cubicBezTo>
                    <a:pt x="164" y="976"/>
                    <a:pt x="33" y="1984"/>
                    <a:pt x="66" y="2992"/>
                  </a:cubicBezTo>
                  <a:cubicBezTo>
                    <a:pt x="1" y="4000"/>
                    <a:pt x="196" y="5041"/>
                    <a:pt x="586" y="6016"/>
                  </a:cubicBezTo>
                  <a:cubicBezTo>
                    <a:pt x="586" y="5984"/>
                    <a:pt x="586" y="5984"/>
                    <a:pt x="586" y="5951"/>
                  </a:cubicBezTo>
                  <a:lnTo>
                    <a:pt x="586" y="358"/>
                  </a:lnTo>
                  <a:cubicBezTo>
                    <a:pt x="586" y="260"/>
                    <a:pt x="554" y="130"/>
                    <a:pt x="5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0"/>
            <p:cNvSpPr/>
            <p:nvPr/>
          </p:nvSpPr>
          <p:spPr>
            <a:xfrm>
              <a:off x="16070550" y="10448525"/>
              <a:ext cx="54500" cy="551225"/>
            </a:xfrm>
            <a:custGeom>
              <a:avLst/>
              <a:gdLst/>
              <a:ahLst/>
              <a:cxnLst/>
              <a:rect l="l" t="t" r="r" b="b"/>
              <a:pathLst>
                <a:path w="2180" h="22049" extrusionOk="0">
                  <a:moveTo>
                    <a:pt x="0" y="0"/>
                  </a:moveTo>
                  <a:lnTo>
                    <a:pt x="0" y="22048"/>
                  </a:lnTo>
                  <a:lnTo>
                    <a:pt x="2179" y="22048"/>
                  </a:lnTo>
                  <a:lnTo>
                    <a:pt x="2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0"/>
            <p:cNvSpPr/>
            <p:nvPr/>
          </p:nvSpPr>
          <p:spPr>
            <a:xfrm>
              <a:off x="20050950" y="10416800"/>
              <a:ext cx="54500" cy="551250"/>
            </a:xfrm>
            <a:custGeom>
              <a:avLst/>
              <a:gdLst/>
              <a:ahLst/>
              <a:cxnLst/>
              <a:rect l="l" t="t" r="r" b="b"/>
              <a:pathLst>
                <a:path w="2180" h="22050" extrusionOk="0">
                  <a:moveTo>
                    <a:pt x="0" y="1"/>
                  </a:moveTo>
                  <a:lnTo>
                    <a:pt x="0" y="22049"/>
                  </a:lnTo>
                  <a:lnTo>
                    <a:pt x="2179" y="22049"/>
                  </a:lnTo>
                  <a:lnTo>
                    <a:pt x="2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0"/>
            <p:cNvSpPr/>
            <p:nvPr/>
          </p:nvSpPr>
          <p:spPr>
            <a:xfrm>
              <a:off x="15732350" y="10309500"/>
              <a:ext cx="4674725" cy="171550"/>
            </a:xfrm>
            <a:custGeom>
              <a:avLst/>
              <a:gdLst/>
              <a:ahLst/>
              <a:cxnLst/>
              <a:rect l="l" t="t" r="r" b="b"/>
              <a:pathLst>
                <a:path w="186989" h="6862" extrusionOk="0">
                  <a:moveTo>
                    <a:pt x="0" y="0"/>
                  </a:moveTo>
                  <a:lnTo>
                    <a:pt x="0" y="6862"/>
                  </a:lnTo>
                  <a:lnTo>
                    <a:pt x="186988" y="6862"/>
                  </a:lnTo>
                  <a:lnTo>
                    <a:pt x="1869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0"/>
            <p:cNvSpPr/>
            <p:nvPr/>
          </p:nvSpPr>
          <p:spPr>
            <a:xfrm>
              <a:off x="17281100" y="10214375"/>
              <a:ext cx="1373975" cy="95150"/>
            </a:xfrm>
            <a:custGeom>
              <a:avLst/>
              <a:gdLst/>
              <a:ahLst/>
              <a:cxnLst/>
              <a:rect l="l" t="t" r="r" b="b"/>
              <a:pathLst>
                <a:path w="54959" h="3806" extrusionOk="0">
                  <a:moveTo>
                    <a:pt x="878" y="1"/>
                  </a:moveTo>
                  <a:lnTo>
                    <a:pt x="0" y="3805"/>
                  </a:lnTo>
                  <a:lnTo>
                    <a:pt x="54958" y="3805"/>
                  </a:lnTo>
                  <a:lnTo>
                    <a:pt x="540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15974625" y="8886775"/>
              <a:ext cx="1772325" cy="1195100"/>
            </a:xfrm>
            <a:custGeom>
              <a:avLst/>
              <a:gdLst/>
              <a:ahLst/>
              <a:cxnLst/>
              <a:rect l="l" t="t" r="r" b="b"/>
              <a:pathLst>
                <a:path w="70893" h="47804" extrusionOk="0">
                  <a:moveTo>
                    <a:pt x="2927" y="0"/>
                  </a:moveTo>
                  <a:cubicBezTo>
                    <a:pt x="1301" y="0"/>
                    <a:pt x="0" y="1301"/>
                    <a:pt x="0" y="2894"/>
                  </a:cubicBezTo>
                  <a:lnTo>
                    <a:pt x="0" y="44877"/>
                  </a:lnTo>
                  <a:cubicBezTo>
                    <a:pt x="0" y="46503"/>
                    <a:pt x="1301" y="47804"/>
                    <a:pt x="2927" y="47804"/>
                  </a:cubicBezTo>
                  <a:lnTo>
                    <a:pt x="67999" y="47804"/>
                  </a:lnTo>
                  <a:cubicBezTo>
                    <a:pt x="69592" y="47804"/>
                    <a:pt x="70893" y="46503"/>
                    <a:pt x="70893" y="44877"/>
                  </a:cubicBezTo>
                  <a:lnTo>
                    <a:pt x="70893" y="2894"/>
                  </a:lnTo>
                  <a:cubicBezTo>
                    <a:pt x="70893" y="1301"/>
                    <a:pt x="69592" y="0"/>
                    <a:pt x="679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0"/>
            <p:cNvSpPr/>
            <p:nvPr/>
          </p:nvSpPr>
          <p:spPr>
            <a:xfrm>
              <a:off x="16710375" y="9195700"/>
              <a:ext cx="263425" cy="225100"/>
            </a:xfrm>
            <a:custGeom>
              <a:avLst/>
              <a:gdLst/>
              <a:ahLst/>
              <a:cxnLst/>
              <a:rect l="l" t="t" r="r" b="b"/>
              <a:pathLst>
                <a:path w="10537" h="9004" extrusionOk="0">
                  <a:moveTo>
                    <a:pt x="6016" y="0"/>
                  </a:moveTo>
                  <a:cubicBezTo>
                    <a:pt x="2017" y="0"/>
                    <a:pt x="0" y="4846"/>
                    <a:pt x="2830" y="7675"/>
                  </a:cubicBezTo>
                  <a:cubicBezTo>
                    <a:pt x="3757" y="8592"/>
                    <a:pt x="4893" y="9003"/>
                    <a:pt x="6004" y="9003"/>
                  </a:cubicBezTo>
                  <a:cubicBezTo>
                    <a:pt x="8323" y="9003"/>
                    <a:pt x="10537" y="7214"/>
                    <a:pt x="10537" y="4488"/>
                  </a:cubicBezTo>
                  <a:cubicBezTo>
                    <a:pt x="10537" y="2017"/>
                    <a:pt x="8520" y="0"/>
                    <a:pt x="6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0"/>
            <p:cNvSpPr/>
            <p:nvPr/>
          </p:nvSpPr>
          <p:spPr>
            <a:xfrm>
              <a:off x="16694100" y="9643650"/>
              <a:ext cx="348800" cy="664250"/>
            </a:xfrm>
            <a:custGeom>
              <a:avLst/>
              <a:gdLst/>
              <a:ahLst/>
              <a:cxnLst/>
              <a:rect l="l" t="t" r="r" b="b"/>
              <a:pathLst>
                <a:path w="13952" h="26570" extrusionOk="0">
                  <a:moveTo>
                    <a:pt x="2050" y="1"/>
                  </a:moveTo>
                  <a:lnTo>
                    <a:pt x="1" y="26569"/>
                  </a:lnTo>
                  <a:lnTo>
                    <a:pt x="13952" y="26569"/>
                  </a:lnTo>
                  <a:lnTo>
                    <a:pt x="119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40"/>
          <p:cNvGrpSpPr/>
          <p:nvPr/>
        </p:nvGrpSpPr>
        <p:grpSpPr>
          <a:xfrm>
            <a:off x="5101424" y="2255242"/>
            <a:ext cx="3173100" cy="1235642"/>
            <a:chOff x="6438900" y="2114561"/>
            <a:chExt cx="3173100" cy="1235642"/>
          </a:xfrm>
        </p:grpSpPr>
        <p:sp>
          <p:nvSpPr>
            <p:cNvPr id="552" name="Google Shape;552;p40"/>
            <p:cNvSpPr/>
            <p:nvPr/>
          </p:nvSpPr>
          <p:spPr>
            <a:xfrm>
              <a:off x="6438900" y="2114561"/>
              <a:ext cx="3173100" cy="9285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0"/>
            <p:cNvSpPr/>
            <p:nvPr/>
          </p:nvSpPr>
          <p:spPr>
            <a:xfrm flipH="1">
              <a:off x="7036300" y="3023971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40"/>
          <p:cNvGrpSpPr/>
          <p:nvPr/>
        </p:nvGrpSpPr>
        <p:grpSpPr>
          <a:xfrm>
            <a:off x="7982112" y="3406558"/>
            <a:ext cx="1341037" cy="345738"/>
            <a:chOff x="15896763" y="-1396362"/>
            <a:chExt cx="924025" cy="207925"/>
          </a:xfrm>
        </p:grpSpPr>
        <p:sp>
          <p:nvSpPr>
            <p:cNvPr id="556" name="Google Shape;556;p40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" name="Google Shape;558;p40"/>
          <p:cNvGrpSpPr/>
          <p:nvPr/>
        </p:nvGrpSpPr>
        <p:grpSpPr>
          <a:xfrm>
            <a:off x="6058002" y="3897284"/>
            <a:ext cx="2111422" cy="477548"/>
            <a:chOff x="5676900" y="4000500"/>
            <a:chExt cx="2581200" cy="583800"/>
          </a:xfrm>
        </p:grpSpPr>
        <p:sp>
          <p:nvSpPr>
            <p:cNvPr id="559" name="Google Shape;559;p40"/>
            <p:cNvSpPr/>
            <p:nvPr/>
          </p:nvSpPr>
          <p:spPr>
            <a:xfrm>
              <a:off x="5676900" y="4000500"/>
              <a:ext cx="2581200" cy="5838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0" name="Google Shape;560;p40"/>
            <p:cNvGrpSpPr/>
            <p:nvPr/>
          </p:nvGrpSpPr>
          <p:grpSpPr>
            <a:xfrm>
              <a:off x="5839160" y="4124787"/>
              <a:ext cx="2256681" cy="335226"/>
              <a:chOff x="15412025" y="4440075"/>
              <a:chExt cx="990250" cy="147100"/>
            </a:xfrm>
          </p:grpSpPr>
          <p:sp>
            <p:nvSpPr>
              <p:cNvPr id="561" name="Google Shape;561;p40"/>
              <p:cNvSpPr/>
              <p:nvPr/>
            </p:nvSpPr>
            <p:spPr>
              <a:xfrm>
                <a:off x="15412025" y="4440375"/>
                <a:ext cx="161000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6440" h="5856" extrusionOk="0">
                    <a:moveTo>
                      <a:pt x="3216" y="1"/>
                    </a:moveTo>
                    <a:cubicBezTo>
                      <a:pt x="2984" y="1"/>
                      <a:pt x="2749" y="131"/>
                      <a:pt x="2635" y="391"/>
                    </a:cubicBezTo>
                    <a:lnTo>
                      <a:pt x="2050" y="1627"/>
                    </a:lnTo>
                    <a:lnTo>
                      <a:pt x="684" y="1822"/>
                    </a:lnTo>
                    <a:cubicBezTo>
                      <a:pt x="196" y="1887"/>
                      <a:pt x="1" y="2505"/>
                      <a:pt x="359" y="2862"/>
                    </a:cubicBezTo>
                    <a:lnTo>
                      <a:pt x="1334" y="3805"/>
                    </a:lnTo>
                    <a:lnTo>
                      <a:pt x="1106" y="5139"/>
                    </a:lnTo>
                    <a:cubicBezTo>
                      <a:pt x="1029" y="5528"/>
                      <a:pt x="1345" y="5856"/>
                      <a:pt x="1707" y="5856"/>
                    </a:cubicBezTo>
                    <a:cubicBezTo>
                      <a:pt x="1799" y="5856"/>
                      <a:pt x="1893" y="5835"/>
                      <a:pt x="1985" y="5789"/>
                    </a:cubicBezTo>
                    <a:lnTo>
                      <a:pt x="3220" y="5171"/>
                    </a:lnTo>
                    <a:lnTo>
                      <a:pt x="4423" y="5789"/>
                    </a:lnTo>
                    <a:cubicBezTo>
                      <a:pt x="4515" y="5835"/>
                      <a:pt x="4609" y="5856"/>
                      <a:pt x="4701" y="5856"/>
                    </a:cubicBezTo>
                    <a:cubicBezTo>
                      <a:pt x="5064" y="5856"/>
                      <a:pt x="5386" y="5528"/>
                      <a:pt x="5334" y="5139"/>
                    </a:cubicBezTo>
                    <a:lnTo>
                      <a:pt x="5106" y="3805"/>
                    </a:lnTo>
                    <a:lnTo>
                      <a:pt x="6082" y="2862"/>
                    </a:lnTo>
                    <a:cubicBezTo>
                      <a:pt x="6440" y="2505"/>
                      <a:pt x="6245" y="1887"/>
                      <a:pt x="5724" y="1822"/>
                    </a:cubicBezTo>
                    <a:lnTo>
                      <a:pt x="4391" y="1627"/>
                    </a:lnTo>
                    <a:lnTo>
                      <a:pt x="3773" y="391"/>
                    </a:lnTo>
                    <a:cubicBezTo>
                      <a:pt x="3676" y="131"/>
                      <a:pt x="3448" y="1"/>
                      <a:pt x="3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40"/>
              <p:cNvSpPr/>
              <p:nvPr/>
            </p:nvSpPr>
            <p:spPr>
              <a:xfrm>
                <a:off x="15618525" y="4440075"/>
                <a:ext cx="161825" cy="147100"/>
              </a:xfrm>
              <a:custGeom>
                <a:avLst/>
                <a:gdLst/>
                <a:ahLst/>
                <a:cxnLst/>
                <a:rect l="l" t="t" r="r" b="b"/>
                <a:pathLst>
                  <a:path w="6473" h="5884" extrusionOk="0">
                    <a:moveTo>
                      <a:pt x="3235" y="0"/>
                    </a:moveTo>
                    <a:cubicBezTo>
                      <a:pt x="2992" y="0"/>
                      <a:pt x="2750" y="139"/>
                      <a:pt x="2667" y="403"/>
                    </a:cubicBezTo>
                    <a:lnTo>
                      <a:pt x="2050" y="1639"/>
                    </a:lnTo>
                    <a:lnTo>
                      <a:pt x="716" y="1834"/>
                    </a:lnTo>
                    <a:cubicBezTo>
                      <a:pt x="196" y="1899"/>
                      <a:pt x="1" y="2517"/>
                      <a:pt x="359" y="2874"/>
                    </a:cubicBezTo>
                    <a:lnTo>
                      <a:pt x="1334" y="3817"/>
                    </a:lnTo>
                    <a:lnTo>
                      <a:pt x="1106" y="5151"/>
                    </a:lnTo>
                    <a:cubicBezTo>
                      <a:pt x="1056" y="5557"/>
                      <a:pt x="1362" y="5884"/>
                      <a:pt x="1715" y="5884"/>
                    </a:cubicBezTo>
                    <a:cubicBezTo>
                      <a:pt x="1814" y="5884"/>
                      <a:pt x="1917" y="5858"/>
                      <a:pt x="2017" y="5801"/>
                    </a:cubicBezTo>
                    <a:lnTo>
                      <a:pt x="3220" y="5183"/>
                    </a:lnTo>
                    <a:lnTo>
                      <a:pt x="4456" y="5801"/>
                    </a:lnTo>
                    <a:cubicBezTo>
                      <a:pt x="4556" y="5858"/>
                      <a:pt x="4659" y="5884"/>
                      <a:pt x="4758" y="5884"/>
                    </a:cubicBezTo>
                    <a:cubicBezTo>
                      <a:pt x="5110" y="5884"/>
                      <a:pt x="5410" y="5557"/>
                      <a:pt x="5334" y="5151"/>
                    </a:cubicBezTo>
                    <a:lnTo>
                      <a:pt x="5106" y="3817"/>
                    </a:lnTo>
                    <a:lnTo>
                      <a:pt x="6082" y="2874"/>
                    </a:lnTo>
                    <a:cubicBezTo>
                      <a:pt x="6472" y="2517"/>
                      <a:pt x="6245" y="1899"/>
                      <a:pt x="5757" y="1834"/>
                    </a:cubicBezTo>
                    <a:lnTo>
                      <a:pt x="4423" y="1639"/>
                    </a:lnTo>
                    <a:lnTo>
                      <a:pt x="3806" y="403"/>
                    </a:lnTo>
                    <a:cubicBezTo>
                      <a:pt x="3710" y="131"/>
                      <a:pt x="3471" y="0"/>
                      <a:pt x="32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40"/>
              <p:cNvSpPr/>
              <p:nvPr/>
            </p:nvSpPr>
            <p:spPr>
              <a:xfrm>
                <a:off x="15825850" y="4441600"/>
                <a:ext cx="161800" cy="145175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5807" extrusionOk="0">
                    <a:moveTo>
                      <a:pt x="3252" y="0"/>
                    </a:moveTo>
                    <a:cubicBezTo>
                      <a:pt x="3033" y="0"/>
                      <a:pt x="2813" y="114"/>
                      <a:pt x="2699" y="342"/>
                    </a:cubicBezTo>
                    <a:lnTo>
                      <a:pt x="2114" y="1578"/>
                    </a:lnTo>
                    <a:lnTo>
                      <a:pt x="716" y="1773"/>
                    </a:lnTo>
                    <a:cubicBezTo>
                      <a:pt x="195" y="1838"/>
                      <a:pt x="0" y="2456"/>
                      <a:pt x="391" y="2813"/>
                    </a:cubicBezTo>
                    <a:lnTo>
                      <a:pt x="1334" y="3756"/>
                    </a:lnTo>
                    <a:lnTo>
                      <a:pt x="1106" y="5090"/>
                    </a:lnTo>
                    <a:cubicBezTo>
                      <a:pt x="1054" y="5479"/>
                      <a:pt x="1376" y="5807"/>
                      <a:pt x="1739" y="5807"/>
                    </a:cubicBezTo>
                    <a:cubicBezTo>
                      <a:pt x="1831" y="5807"/>
                      <a:pt x="1925" y="5786"/>
                      <a:pt x="2017" y="5740"/>
                    </a:cubicBezTo>
                    <a:lnTo>
                      <a:pt x="3220" y="5122"/>
                    </a:lnTo>
                    <a:lnTo>
                      <a:pt x="4455" y="5740"/>
                    </a:lnTo>
                    <a:cubicBezTo>
                      <a:pt x="4547" y="5786"/>
                      <a:pt x="4641" y="5807"/>
                      <a:pt x="4733" y="5807"/>
                    </a:cubicBezTo>
                    <a:cubicBezTo>
                      <a:pt x="5095" y="5807"/>
                      <a:pt x="5411" y="5479"/>
                      <a:pt x="5334" y="5090"/>
                    </a:cubicBezTo>
                    <a:lnTo>
                      <a:pt x="5106" y="3756"/>
                    </a:lnTo>
                    <a:lnTo>
                      <a:pt x="6081" y="2813"/>
                    </a:lnTo>
                    <a:cubicBezTo>
                      <a:pt x="6472" y="2456"/>
                      <a:pt x="6244" y="1838"/>
                      <a:pt x="5756" y="1773"/>
                    </a:cubicBezTo>
                    <a:lnTo>
                      <a:pt x="4390" y="1578"/>
                    </a:lnTo>
                    <a:lnTo>
                      <a:pt x="3805" y="342"/>
                    </a:lnTo>
                    <a:cubicBezTo>
                      <a:pt x="3691" y="114"/>
                      <a:pt x="3472" y="0"/>
                      <a:pt x="3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40"/>
              <p:cNvSpPr/>
              <p:nvPr/>
            </p:nvSpPr>
            <p:spPr>
              <a:xfrm>
                <a:off x="16033150" y="4440375"/>
                <a:ext cx="161000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6440" h="5856" extrusionOk="0">
                    <a:moveTo>
                      <a:pt x="3224" y="1"/>
                    </a:moveTo>
                    <a:cubicBezTo>
                      <a:pt x="2993" y="1"/>
                      <a:pt x="2765" y="131"/>
                      <a:pt x="2667" y="391"/>
                    </a:cubicBezTo>
                    <a:lnTo>
                      <a:pt x="2050" y="1627"/>
                    </a:lnTo>
                    <a:lnTo>
                      <a:pt x="716" y="1822"/>
                    </a:lnTo>
                    <a:cubicBezTo>
                      <a:pt x="196" y="1887"/>
                      <a:pt x="1" y="2505"/>
                      <a:pt x="391" y="2862"/>
                    </a:cubicBezTo>
                    <a:lnTo>
                      <a:pt x="1334" y="3805"/>
                    </a:lnTo>
                    <a:lnTo>
                      <a:pt x="1106" y="5139"/>
                    </a:lnTo>
                    <a:cubicBezTo>
                      <a:pt x="1055" y="5528"/>
                      <a:pt x="1376" y="5856"/>
                      <a:pt x="1740" y="5856"/>
                    </a:cubicBezTo>
                    <a:cubicBezTo>
                      <a:pt x="1831" y="5856"/>
                      <a:pt x="1925" y="5835"/>
                      <a:pt x="2017" y="5789"/>
                    </a:cubicBezTo>
                    <a:lnTo>
                      <a:pt x="3220" y="5171"/>
                    </a:lnTo>
                    <a:lnTo>
                      <a:pt x="4456" y="5789"/>
                    </a:lnTo>
                    <a:cubicBezTo>
                      <a:pt x="4548" y="5835"/>
                      <a:pt x="4642" y="5856"/>
                      <a:pt x="4733" y="5856"/>
                    </a:cubicBezTo>
                    <a:cubicBezTo>
                      <a:pt x="5096" y="5856"/>
                      <a:pt x="5412" y="5528"/>
                      <a:pt x="5334" y="5139"/>
                    </a:cubicBezTo>
                    <a:lnTo>
                      <a:pt x="5106" y="3805"/>
                    </a:lnTo>
                    <a:lnTo>
                      <a:pt x="6082" y="2862"/>
                    </a:lnTo>
                    <a:cubicBezTo>
                      <a:pt x="6440" y="2505"/>
                      <a:pt x="6245" y="1887"/>
                      <a:pt x="5757" y="1822"/>
                    </a:cubicBezTo>
                    <a:lnTo>
                      <a:pt x="4391" y="1627"/>
                    </a:lnTo>
                    <a:lnTo>
                      <a:pt x="3806" y="391"/>
                    </a:lnTo>
                    <a:cubicBezTo>
                      <a:pt x="3692" y="131"/>
                      <a:pt x="3456" y="1"/>
                      <a:pt x="32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40"/>
              <p:cNvSpPr/>
              <p:nvPr/>
            </p:nvSpPr>
            <p:spPr>
              <a:xfrm>
                <a:off x="16240475" y="4440375"/>
                <a:ext cx="161800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5856" extrusionOk="0">
                    <a:moveTo>
                      <a:pt x="3236" y="1"/>
                    </a:moveTo>
                    <a:cubicBezTo>
                      <a:pt x="3000" y="1"/>
                      <a:pt x="2764" y="131"/>
                      <a:pt x="2667" y="391"/>
                    </a:cubicBezTo>
                    <a:lnTo>
                      <a:pt x="2049" y="1627"/>
                    </a:lnTo>
                    <a:lnTo>
                      <a:pt x="716" y="1822"/>
                    </a:lnTo>
                    <a:cubicBezTo>
                      <a:pt x="228" y="1887"/>
                      <a:pt x="0" y="2505"/>
                      <a:pt x="391" y="2862"/>
                    </a:cubicBezTo>
                    <a:lnTo>
                      <a:pt x="1366" y="3805"/>
                    </a:lnTo>
                    <a:lnTo>
                      <a:pt x="1106" y="5139"/>
                    </a:lnTo>
                    <a:cubicBezTo>
                      <a:pt x="1054" y="5528"/>
                      <a:pt x="1376" y="5856"/>
                      <a:pt x="1739" y="5856"/>
                    </a:cubicBezTo>
                    <a:cubicBezTo>
                      <a:pt x="1831" y="5856"/>
                      <a:pt x="1925" y="5835"/>
                      <a:pt x="2017" y="5789"/>
                    </a:cubicBezTo>
                    <a:lnTo>
                      <a:pt x="3220" y="5171"/>
                    </a:lnTo>
                    <a:lnTo>
                      <a:pt x="4456" y="5789"/>
                    </a:lnTo>
                    <a:cubicBezTo>
                      <a:pt x="4547" y="5835"/>
                      <a:pt x="4641" y="5856"/>
                      <a:pt x="4733" y="5856"/>
                    </a:cubicBezTo>
                    <a:cubicBezTo>
                      <a:pt x="5095" y="5856"/>
                      <a:pt x="5411" y="5528"/>
                      <a:pt x="5334" y="5139"/>
                    </a:cubicBezTo>
                    <a:lnTo>
                      <a:pt x="5106" y="3805"/>
                    </a:lnTo>
                    <a:lnTo>
                      <a:pt x="6081" y="2862"/>
                    </a:lnTo>
                    <a:cubicBezTo>
                      <a:pt x="6472" y="2505"/>
                      <a:pt x="6244" y="1887"/>
                      <a:pt x="5756" y="1822"/>
                    </a:cubicBezTo>
                    <a:lnTo>
                      <a:pt x="4423" y="1627"/>
                    </a:lnTo>
                    <a:lnTo>
                      <a:pt x="3805" y="391"/>
                    </a:lnTo>
                    <a:cubicBezTo>
                      <a:pt x="3708" y="131"/>
                      <a:pt x="3472" y="1"/>
                      <a:pt x="32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" name="Google Shape;566;p40"/>
          <p:cNvGrpSpPr/>
          <p:nvPr/>
        </p:nvGrpSpPr>
        <p:grpSpPr>
          <a:xfrm>
            <a:off x="840934" y="2529984"/>
            <a:ext cx="1102239" cy="605745"/>
            <a:chOff x="-1484141" y="6116847"/>
            <a:chExt cx="1102239" cy="605745"/>
          </a:xfrm>
        </p:grpSpPr>
        <p:sp>
          <p:nvSpPr>
            <p:cNvPr id="567" name="Google Shape;567;p40"/>
            <p:cNvSpPr/>
            <p:nvPr/>
          </p:nvSpPr>
          <p:spPr>
            <a:xfrm>
              <a:off x="-1484141" y="6116847"/>
              <a:ext cx="1102239" cy="507143"/>
            </a:xfrm>
            <a:custGeom>
              <a:avLst/>
              <a:gdLst/>
              <a:ahLst/>
              <a:cxnLst/>
              <a:rect l="l" t="t" r="r" b="b"/>
              <a:pathLst>
                <a:path w="28489" h="13107" extrusionOk="0">
                  <a:moveTo>
                    <a:pt x="6537" y="1"/>
                  </a:moveTo>
                  <a:cubicBezTo>
                    <a:pt x="2895" y="1"/>
                    <a:pt x="1" y="2928"/>
                    <a:pt x="1" y="6537"/>
                  </a:cubicBezTo>
                  <a:cubicBezTo>
                    <a:pt x="1" y="10179"/>
                    <a:pt x="2895" y="13106"/>
                    <a:pt x="6537" y="13106"/>
                  </a:cubicBezTo>
                  <a:lnTo>
                    <a:pt x="21952" y="13106"/>
                  </a:lnTo>
                  <a:cubicBezTo>
                    <a:pt x="25561" y="13106"/>
                    <a:pt x="28488" y="10179"/>
                    <a:pt x="28488" y="6537"/>
                  </a:cubicBezTo>
                  <a:cubicBezTo>
                    <a:pt x="28488" y="2928"/>
                    <a:pt x="25561" y="1"/>
                    <a:pt x="21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-1267709" y="6607597"/>
              <a:ext cx="145977" cy="114994"/>
            </a:xfrm>
            <a:custGeom>
              <a:avLst/>
              <a:gdLst/>
              <a:ahLst/>
              <a:cxnLst/>
              <a:rect l="l" t="t" r="r" b="b"/>
              <a:pathLst>
                <a:path w="3773" h="2972" extrusionOk="0">
                  <a:moveTo>
                    <a:pt x="0" y="0"/>
                  </a:moveTo>
                  <a:lnTo>
                    <a:pt x="0" y="2439"/>
                  </a:lnTo>
                  <a:cubicBezTo>
                    <a:pt x="0" y="2763"/>
                    <a:pt x="272" y="2972"/>
                    <a:pt x="549" y="2972"/>
                  </a:cubicBezTo>
                  <a:cubicBezTo>
                    <a:pt x="691" y="2972"/>
                    <a:pt x="834" y="2918"/>
                    <a:pt x="943" y="2797"/>
                  </a:cubicBezTo>
                  <a:lnTo>
                    <a:pt x="37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-880192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8" y="0"/>
                    <a:pt x="0" y="699"/>
                    <a:pt x="0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0"/>
            <p:cNvSpPr/>
            <p:nvPr/>
          </p:nvSpPr>
          <p:spPr>
            <a:xfrm>
              <a:off x="-639889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9" y="0"/>
                  </a:moveTo>
                  <a:cubicBezTo>
                    <a:pt x="848" y="0"/>
                    <a:pt x="1" y="699"/>
                    <a:pt x="1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2" y="160"/>
                    <a:pt x="2165" y="0"/>
                    <a:pt x="1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0"/>
            <p:cNvSpPr/>
            <p:nvPr/>
          </p:nvSpPr>
          <p:spPr>
            <a:xfrm>
              <a:off x="-1120494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7" y="0"/>
                    <a:pt x="0" y="699"/>
                    <a:pt x="0" y="1754"/>
                  </a:cubicBezTo>
                  <a:cubicBezTo>
                    <a:pt x="0" y="2697"/>
                    <a:pt x="780" y="3445"/>
                    <a:pt x="1724" y="3478"/>
                  </a:cubicBezTo>
                  <a:cubicBezTo>
                    <a:pt x="3285" y="3478"/>
                    <a:pt x="4032" y="1592"/>
                    <a:pt x="2959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0"/>
            <p:cNvSpPr/>
            <p:nvPr/>
          </p:nvSpPr>
          <p:spPr>
            <a:xfrm>
              <a:off x="-1360836" y="6304007"/>
              <a:ext cx="156075" cy="133760"/>
            </a:xfrm>
            <a:custGeom>
              <a:avLst/>
              <a:gdLst/>
              <a:ahLst/>
              <a:cxnLst/>
              <a:rect l="l" t="t" r="r" b="b"/>
              <a:pathLst>
                <a:path w="4034" h="3457" extrusionOk="0">
                  <a:moveTo>
                    <a:pt x="1754" y="0"/>
                  </a:moveTo>
                  <a:cubicBezTo>
                    <a:pt x="858" y="0"/>
                    <a:pt x="1" y="694"/>
                    <a:pt x="1" y="1733"/>
                  </a:cubicBezTo>
                  <a:cubicBezTo>
                    <a:pt x="33" y="2676"/>
                    <a:pt x="781" y="3456"/>
                    <a:pt x="1724" y="3456"/>
                  </a:cubicBezTo>
                  <a:cubicBezTo>
                    <a:pt x="3285" y="3456"/>
                    <a:pt x="4033" y="1603"/>
                    <a:pt x="2960" y="497"/>
                  </a:cubicBezTo>
                  <a:cubicBezTo>
                    <a:pt x="2606" y="154"/>
                    <a:pt x="2176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" name="Google Shape;573;p40"/>
          <p:cNvGrpSpPr/>
          <p:nvPr/>
        </p:nvGrpSpPr>
        <p:grpSpPr>
          <a:xfrm>
            <a:off x="1259907" y="3223334"/>
            <a:ext cx="955021" cy="518441"/>
            <a:chOff x="-1065168" y="6810196"/>
            <a:chExt cx="955021" cy="518441"/>
          </a:xfrm>
        </p:grpSpPr>
        <p:sp>
          <p:nvSpPr>
            <p:cNvPr id="574" name="Google Shape;574;p40"/>
            <p:cNvSpPr/>
            <p:nvPr/>
          </p:nvSpPr>
          <p:spPr>
            <a:xfrm>
              <a:off x="-1065168" y="6810196"/>
              <a:ext cx="840502" cy="518441"/>
            </a:xfrm>
            <a:custGeom>
              <a:avLst/>
              <a:gdLst/>
              <a:ahLst/>
              <a:cxnLst/>
              <a:rect l="l" t="t" r="r" b="b"/>
              <a:pathLst>
                <a:path w="21724" h="13399" extrusionOk="0">
                  <a:moveTo>
                    <a:pt x="2602" y="0"/>
                  </a:moveTo>
                  <a:cubicBezTo>
                    <a:pt x="1172" y="0"/>
                    <a:pt x="1" y="1138"/>
                    <a:pt x="1" y="2569"/>
                  </a:cubicBezTo>
                  <a:lnTo>
                    <a:pt x="1" y="10797"/>
                  </a:lnTo>
                  <a:cubicBezTo>
                    <a:pt x="1" y="12227"/>
                    <a:pt x="1172" y="13398"/>
                    <a:pt x="2602" y="13398"/>
                  </a:cubicBezTo>
                  <a:lnTo>
                    <a:pt x="19122" y="13398"/>
                  </a:lnTo>
                  <a:cubicBezTo>
                    <a:pt x="20553" y="13398"/>
                    <a:pt x="21724" y="12227"/>
                    <a:pt x="21724" y="10797"/>
                  </a:cubicBezTo>
                  <a:lnTo>
                    <a:pt x="21724" y="2569"/>
                  </a:lnTo>
                  <a:cubicBezTo>
                    <a:pt x="21724" y="1138"/>
                    <a:pt x="20553" y="0"/>
                    <a:pt x="19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-929250" y="6978784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-929250" y="7063098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-929250" y="7146134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-234767" y="6963694"/>
              <a:ext cx="124620" cy="149779"/>
            </a:xfrm>
            <a:custGeom>
              <a:avLst/>
              <a:gdLst/>
              <a:ahLst/>
              <a:cxnLst/>
              <a:rect l="l" t="t" r="r" b="b"/>
              <a:pathLst>
                <a:path w="3221" h="3871" extrusionOk="0">
                  <a:moveTo>
                    <a:pt x="1" y="1"/>
                  </a:moveTo>
                  <a:lnTo>
                    <a:pt x="1" y="3870"/>
                  </a:lnTo>
                  <a:lnTo>
                    <a:pt x="2863" y="976"/>
                  </a:lnTo>
                  <a:cubicBezTo>
                    <a:pt x="3220" y="618"/>
                    <a:pt x="2960" y="1"/>
                    <a:pt x="2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" name="Google Shape;579;p40"/>
          <p:cNvSpPr/>
          <p:nvPr/>
        </p:nvSpPr>
        <p:spPr>
          <a:xfrm>
            <a:off x="-57407" y="4078636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575;p40">
            <a:extLst>
              <a:ext uri="{FF2B5EF4-FFF2-40B4-BE49-F238E27FC236}">
                <a16:creationId xmlns:a16="http://schemas.microsoft.com/office/drawing/2014/main" id="{9EAAF667-A39F-7411-A7A9-857727964443}"/>
              </a:ext>
            </a:extLst>
          </p:cNvPr>
          <p:cNvSpPr/>
          <p:nvPr/>
        </p:nvSpPr>
        <p:spPr>
          <a:xfrm flipV="1">
            <a:off x="5558946" y="2532396"/>
            <a:ext cx="2258057" cy="297829"/>
          </a:xfrm>
          <a:custGeom>
            <a:avLst/>
            <a:gdLst/>
            <a:ahLst/>
            <a:cxnLst/>
            <a:rect l="l" t="t" r="r" b="b"/>
            <a:pathLst>
              <a:path w="14699" h="1" fill="none" extrusionOk="0">
                <a:moveTo>
                  <a:pt x="14699" y="1"/>
                </a:moveTo>
                <a:lnTo>
                  <a:pt x="0" y="1"/>
                </a:lnTo>
              </a:path>
            </a:pathLst>
          </a:custGeom>
          <a:solidFill>
            <a:schemeClr val="lt1"/>
          </a:solidFill>
          <a:ln w="203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75;p40">
            <a:extLst>
              <a:ext uri="{FF2B5EF4-FFF2-40B4-BE49-F238E27FC236}">
                <a16:creationId xmlns:a16="http://schemas.microsoft.com/office/drawing/2014/main" id="{6704A9AC-C549-9D8E-FD78-DEE2C539E804}"/>
              </a:ext>
            </a:extLst>
          </p:cNvPr>
          <p:cNvSpPr/>
          <p:nvPr/>
        </p:nvSpPr>
        <p:spPr>
          <a:xfrm flipV="1">
            <a:off x="5558947" y="2724149"/>
            <a:ext cx="2258057" cy="297829"/>
          </a:xfrm>
          <a:custGeom>
            <a:avLst/>
            <a:gdLst/>
            <a:ahLst/>
            <a:cxnLst/>
            <a:rect l="l" t="t" r="r" b="b"/>
            <a:pathLst>
              <a:path w="14699" h="1" fill="none" extrusionOk="0">
                <a:moveTo>
                  <a:pt x="14699" y="1"/>
                </a:moveTo>
                <a:lnTo>
                  <a:pt x="0" y="1"/>
                </a:lnTo>
              </a:path>
            </a:pathLst>
          </a:custGeom>
          <a:solidFill>
            <a:schemeClr val="lt1"/>
          </a:solidFill>
          <a:ln w="203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575;p40">
            <a:extLst>
              <a:ext uri="{FF2B5EF4-FFF2-40B4-BE49-F238E27FC236}">
                <a16:creationId xmlns:a16="http://schemas.microsoft.com/office/drawing/2014/main" id="{80613767-107F-4A32-D026-9D3EADF67A43}"/>
              </a:ext>
            </a:extLst>
          </p:cNvPr>
          <p:cNvSpPr/>
          <p:nvPr/>
        </p:nvSpPr>
        <p:spPr>
          <a:xfrm flipV="1">
            <a:off x="5558946" y="2945778"/>
            <a:ext cx="2258057" cy="152400"/>
          </a:xfrm>
          <a:custGeom>
            <a:avLst/>
            <a:gdLst/>
            <a:ahLst/>
            <a:cxnLst/>
            <a:rect l="l" t="t" r="r" b="b"/>
            <a:pathLst>
              <a:path w="14699" h="1" fill="none" extrusionOk="0">
                <a:moveTo>
                  <a:pt x="14699" y="1"/>
                </a:moveTo>
                <a:lnTo>
                  <a:pt x="0" y="1"/>
                </a:lnTo>
              </a:path>
            </a:pathLst>
          </a:custGeom>
          <a:solidFill>
            <a:schemeClr val="lt1"/>
          </a:solidFill>
          <a:ln w="203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1" name="Google Shape;1141;p51"/>
          <p:cNvGrpSpPr/>
          <p:nvPr/>
        </p:nvGrpSpPr>
        <p:grpSpPr>
          <a:xfrm>
            <a:off x="653821" y="702668"/>
            <a:ext cx="2007850" cy="1420929"/>
            <a:chOff x="653821" y="702668"/>
            <a:chExt cx="2007850" cy="1420929"/>
          </a:xfrm>
        </p:grpSpPr>
        <p:grpSp>
          <p:nvGrpSpPr>
            <p:cNvPr id="1142" name="Google Shape;1142;p51"/>
            <p:cNvGrpSpPr/>
            <p:nvPr/>
          </p:nvGrpSpPr>
          <p:grpSpPr>
            <a:xfrm>
              <a:off x="653821" y="702668"/>
              <a:ext cx="2007850" cy="1420929"/>
              <a:chOff x="653821" y="702668"/>
              <a:chExt cx="2007850" cy="1420929"/>
            </a:xfrm>
          </p:grpSpPr>
          <p:grpSp>
            <p:nvGrpSpPr>
              <p:cNvPr id="1143" name="Google Shape;1143;p51"/>
              <p:cNvGrpSpPr/>
              <p:nvPr/>
            </p:nvGrpSpPr>
            <p:grpSpPr>
              <a:xfrm>
                <a:off x="653821" y="702668"/>
                <a:ext cx="2007850" cy="1420929"/>
                <a:chOff x="-6912964" y="165933"/>
                <a:chExt cx="2343702" cy="1658607"/>
              </a:xfrm>
            </p:grpSpPr>
            <p:sp>
              <p:nvSpPr>
                <p:cNvPr id="1144" name="Google Shape;1144;p51"/>
                <p:cNvSpPr/>
                <p:nvPr/>
              </p:nvSpPr>
              <p:spPr>
                <a:xfrm>
                  <a:off x="-5703574" y="1407948"/>
                  <a:ext cx="459130" cy="416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7" h="3173" extrusionOk="0">
                      <a:moveTo>
                        <a:pt x="545" y="0"/>
                      </a:moveTo>
                      <a:cubicBezTo>
                        <a:pt x="0" y="0"/>
                        <a:pt x="0" y="414"/>
                        <a:pt x="545" y="932"/>
                      </a:cubicBezTo>
                      <a:lnTo>
                        <a:pt x="2513" y="2788"/>
                      </a:lnTo>
                      <a:cubicBezTo>
                        <a:pt x="2782" y="3044"/>
                        <a:pt x="3028" y="3172"/>
                        <a:pt x="3206" y="3172"/>
                      </a:cubicBezTo>
                      <a:cubicBezTo>
                        <a:pt x="3385" y="3172"/>
                        <a:pt x="3497" y="3044"/>
                        <a:pt x="3497" y="2788"/>
                      </a:cubicBezTo>
                      <a:lnTo>
                        <a:pt x="3497" y="925"/>
                      </a:lnTo>
                      <a:cubicBezTo>
                        <a:pt x="3497" y="414"/>
                        <a:pt x="3044" y="0"/>
                        <a:pt x="25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51"/>
                <p:cNvSpPr/>
                <p:nvPr/>
              </p:nvSpPr>
              <p:spPr>
                <a:xfrm>
                  <a:off x="-6912964" y="165933"/>
                  <a:ext cx="2343702" cy="137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1" h="10445" extrusionOk="0">
                      <a:moveTo>
                        <a:pt x="3143" y="1"/>
                      </a:moveTo>
                      <a:cubicBezTo>
                        <a:pt x="1405" y="1"/>
                        <a:pt x="1" y="1405"/>
                        <a:pt x="1" y="3150"/>
                      </a:cubicBezTo>
                      <a:lnTo>
                        <a:pt x="1" y="7296"/>
                      </a:lnTo>
                      <a:cubicBezTo>
                        <a:pt x="1" y="9041"/>
                        <a:pt x="1405" y="10444"/>
                        <a:pt x="3143" y="10444"/>
                      </a:cubicBezTo>
                      <a:lnTo>
                        <a:pt x="14702" y="10444"/>
                      </a:lnTo>
                      <a:cubicBezTo>
                        <a:pt x="16447" y="10444"/>
                        <a:pt x="17851" y="9041"/>
                        <a:pt x="17851" y="7296"/>
                      </a:cubicBezTo>
                      <a:lnTo>
                        <a:pt x="17851" y="3150"/>
                      </a:lnTo>
                      <a:cubicBezTo>
                        <a:pt x="17851" y="1405"/>
                        <a:pt x="16447" y="1"/>
                        <a:pt x="1470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51"/>
                <p:cNvSpPr/>
                <p:nvPr/>
              </p:nvSpPr>
              <p:spPr>
                <a:xfrm>
                  <a:off x="-5849242" y="703439"/>
                  <a:ext cx="1057824" cy="69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57" h="526" extrusionOk="0">
                      <a:moveTo>
                        <a:pt x="1" y="0"/>
                      </a:moveTo>
                      <a:lnTo>
                        <a:pt x="1" y="525"/>
                      </a:lnTo>
                      <a:lnTo>
                        <a:pt x="8056" y="525"/>
                      </a:lnTo>
                      <a:lnTo>
                        <a:pt x="805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51"/>
                <p:cNvSpPr/>
                <p:nvPr/>
              </p:nvSpPr>
              <p:spPr>
                <a:xfrm>
                  <a:off x="-5849242" y="871361"/>
                  <a:ext cx="913927" cy="68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1" h="519" extrusionOk="0">
                      <a:moveTo>
                        <a:pt x="1" y="0"/>
                      </a:moveTo>
                      <a:lnTo>
                        <a:pt x="1" y="519"/>
                      </a:lnTo>
                      <a:lnTo>
                        <a:pt x="6961" y="519"/>
                      </a:lnTo>
                      <a:lnTo>
                        <a:pt x="69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51"/>
                <p:cNvSpPr/>
                <p:nvPr/>
              </p:nvSpPr>
              <p:spPr>
                <a:xfrm>
                  <a:off x="-5849242" y="1038495"/>
                  <a:ext cx="606440" cy="68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9" h="525" extrusionOk="0">
                      <a:moveTo>
                        <a:pt x="1" y="0"/>
                      </a:moveTo>
                      <a:lnTo>
                        <a:pt x="1" y="525"/>
                      </a:lnTo>
                      <a:lnTo>
                        <a:pt x="4619" y="525"/>
                      </a:lnTo>
                      <a:lnTo>
                        <a:pt x="461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51"/>
                <p:cNvSpPr/>
                <p:nvPr/>
              </p:nvSpPr>
              <p:spPr>
                <a:xfrm>
                  <a:off x="-5849242" y="1205497"/>
                  <a:ext cx="980230" cy="69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6" h="526" extrusionOk="0">
                      <a:moveTo>
                        <a:pt x="1" y="1"/>
                      </a:moveTo>
                      <a:lnTo>
                        <a:pt x="1" y="526"/>
                      </a:lnTo>
                      <a:lnTo>
                        <a:pt x="7466" y="526"/>
                      </a:lnTo>
                      <a:lnTo>
                        <a:pt x="746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51"/>
                <p:cNvSpPr/>
                <p:nvPr/>
              </p:nvSpPr>
              <p:spPr>
                <a:xfrm>
                  <a:off x="-6639878" y="1115038"/>
                  <a:ext cx="581494" cy="252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9" h="1924" extrusionOk="0">
                      <a:moveTo>
                        <a:pt x="2936" y="1"/>
                      </a:moveTo>
                      <a:cubicBezTo>
                        <a:pt x="2933" y="1"/>
                        <a:pt x="2929" y="1"/>
                        <a:pt x="2926" y="1"/>
                      </a:cubicBezTo>
                      <a:lnTo>
                        <a:pt x="1496" y="1"/>
                      </a:lnTo>
                      <a:cubicBezTo>
                        <a:pt x="1024" y="47"/>
                        <a:pt x="237" y="421"/>
                        <a:pt x="0" y="1018"/>
                      </a:cubicBezTo>
                      <a:cubicBezTo>
                        <a:pt x="614" y="1621"/>
                        <a:pt x="1413" y="1923"/>
                        <a:pt x="2212" y="1923"/>
                      </a:cubicBezTo>
                      <a:cubicBezTo>
                        <a:pt x="3012" y="1923"/>
                        <a:pt x="3812" y="1621"/>
                        <a:pt x="4428" y="1018"/>
                      </a:cubicBezTo>
                      <a:lnTo>
                        <a:pt x="4422" y="1018"/>
                      </a:lnTo>
                      <a:cubicBezTo>
                        <a:pt x="4188" y="425"/>
                        <a:pt x="3365" y="1"/>
                        <a:pt x="293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51"/>
                <p:cNvSpPr/>
                <p:nvPr/>
              </p:nvSpPr>
              <p:spPr>
                <a:xfrm>
                  <a:off x="-6462110" y="954074"/>
                  <a:ext cx="234882" cy="2871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9" h="2187" extrusionOk="0">
                      <a:moveTo>
                        <a:pt x="273" y="0"/>
                      </a:moveTo>
                      <a:cubicBezTo>
                        <a:pt x="273" y="0"/>
                        <a:pt x="136" y="1129"/>
                        <a:pt x="37" y="1771"/>
                      </a:cubicBezTo>
                      <a:cubicBezTo>
                        <a:pt x="1" y="2031"/>
                        <a:pt x="502" y="2186"/>
                        <a:pt x="963" y="2186"/>
                      </a:cubicBezTo>
                      <a:cubicBezTo>
                        <a:pt x="1330" y="2186"/>
                        <a:pt x="1670" y="2087"/>
                        <a:pt x="1690" y="1863"/>
                      </a:cubicBezTo>
                      <a:cubicBezTo>
                        <a:pt x="1736" y="1266"/>
                        <a:pt x="1789" y="256"/>
                        <a:pt x="1789" y="256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rgbClr val="C974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51"/>
                <p:cNvSpPr/>
                <p:nvPr/>
              </p:nvSpPr>
              <p:spPr>
                <a:xfrm>
                  <a:off x="-6434933" y="954074"/>
                  <a:ext cx="207705" cy="134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2" h="1027" extrusionOk="0">
                      <a:moveTo>
                        <a:pt x="66" y="0"/>
                      </a:moveTo>
                      <a:lnTo>
                        <a:pt x="1" y="518"/>
                      </a:lnTo>
                      <a:cubicBezTo>
                        <a:pt x="282" y="848"/>
                        <a:pt x="688" y="1027"/>
                        <a:pt x="1105" y="1027"/>
                      </a:cubicBezTo>
                      <a:cubicBezTo>
                        <a:pt x="1253" y="1027"/>
                        <a:pt x="1403" y="1004"/>
                        <a:pt x="1549" y="958"/>
                      </a:cubicBezTo>
                      <a:lnTo>
                        <a:pt x="1582" y="256"/>
                      </a:lnTo>
                      <a:lnTo>
                        <a:pt x="66" y="0"/>
                      </a:lnTo>
                      <a:close/>
                    </a:path>
                  </a:pathLst>
                </a:custGeom>
                <a:solidFill>
                  <a:srgbClr val="2C1629">
                    <a:alpha val="128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51"/>
                <p:cNvSpPr/>
                <p:nvPr/>
              </p:nvSpPr>
              <p:spPr>
                <a:xfrm>
                  <a:off x="-6505567" y="456612"/>
                  <a:ext cx="413571" cy="5867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0" h="4469" extrusionOk="0">
                      <a:moveTo>
                        <a:pt x="1519" y="0"/>
                      </a:moveTo>
                      <a:cubicBezTo>
                        <a:pt x="1484" y="0"/>
                        <a:pt x="1447" y="1"/>
                        <a:pt x="1411" y="4"/>
                      </a:cubicBezTo>
                      <a:cubicBezTo>
                        <a:pt x="604" y="63"/>
                        <a:pt x="1" y="765"/>
                        <a:pt x="60" y="1572"/>
                      </a:cubicBezTo>
                      <a:lnTo>
                        <a:pt x="171" y="3114"/>
                      </a:lnTo>
                      <a:cubicBezTo>
                        <a:pt x="234" y="3884"/>
                        <a:pt x="877" y="4469"/>
                        <a:pt x="1637" y="4469"/>
                      </a:cubicBezTo>
                      <a:cubicBezTo>
                        <a:pt x="1673" y="4469"/>
                        <a:pt x="1709" y="4468"/>
                        <a:pt x="1746" y="4465"/>
                      </a:cubicBezTo>
                      <a:cubicBezTo>
                        <a:pt x="2546" y="4406"/>
                        <a:pt x="3150" y="3704"/>
                        <a:pt x="3091" y="2897"/>
                      </a:cubicBezTo>
                      <a:lnTo>
                        <a:pt x="2979" y="1355"/>
                      </a:lnTo>
                      <a:cubicBezTo>
                        <a:pt x="2923" y="585"/>
                        <a:pt x="2274" y="0"/>
                        <a:pt x="1519" y="0"/>
                      </a:cubicBezTo>
                      <a:close/>
                    </a:path>
                  </a:pathLst>
                </a:custGeom>
                <a:solidFill>
                  <a:srgbClr val="C974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51"/>
                <p:cNvSpPr/>
                <p:nvPr/>
              </p:nvSpPr>
              <p:spPr>
                <a:xfrm>
                  <a:off x="-6297077" y="892506"/>
                  <a:ext cx="96631" cy="42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" h="324" extrusionOk="0">
                      <a:moveTo>
                        <a:pt x="587" y="0"/>
                      </a:moveTo>
                      <a:cubicBezTo>
                        <a:pt x="424" y="0"/>
                        <a:pt x="238" y="74"/>
                        <a:pt x="33" y="218"/>
                      </a:cubicBezTo>
                      <a:cubicBezTo>
                        <a:pt x="7" y="238"/>
                        <a:pt x="0" y="271"/>
                        <a:pt x="13" y="297"/>
                      </a:cubicBezTo>
                      <a:cubicBezTo>
                        <a:pt x="27" y="317"/>
                        <a:pt x="46" y="323"/>
                        <a:pt x="66" y="323"/>
                      </a:cubicBezTo>
                      <a:cubicBezTo>
                        <a:pt x="79" y="323"/>
                        <a:pt x="92" y="323"/>
                        <a:pt x="105" y="317"/>
                      </a:cubicBezTo>
                      <a:cubicBezTo>
                        <a:pt x="283" y="189"/>
                        <a:pt x="442" y="127"/>
                        <a:pt x="582" y="127"/>
                      </a:cubicBezTo>
                      <a:cubicBezTo>
                        <a:pt x="608" y="127"/>
                        <a:pt x="632" y="129"/>
                        <a:pt x="656" y="133"/>
                      </a:cubicBezTo>
                      <a:cubicBezTo>
                        <a:pt x="660" y="134"/>
                        <a:pt x="663" y="134"/>
                        <a:pt x="667" y="134"/>
                      </a:cubicBezTo>
                      <a:cubicBezTo>
                        <a:pt x="696" y="134"/>
                        <a:pt x="723" y="110"/>
                        <a:pt x="729" y="80"/>
                      </a:cubicBezTo>
                      <a:cubicBezTo>
                        <a:pt x="735" y="48"/>
                        <a:pt x="709" y="15"/>
                        <a:pt x="676" y="8"/>
                      </a:cubicBezTo>
                      <a:cubicBezTo>
                        <a:pt x="647" y="3"/>
                        <a:pt x="618" y="0"/>
                        <a:pt x="58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51"/>
                <p:cNvSpPr/>
                <p:nvPr/>
              </p:nvSpPr>
              <p:spPr>
                <a:xfrm>
                  <a:off x="-6341584" y="725890"/>
                  <a:ext cx="55799" cy="46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" h="357" extrusionOk="0">
                      <a:moveTo>
                        <a:pt x="222" y="0"/>
                      </a:moveTo>
                      <a:cubicBezTo>
                        <a:pt x="93" y="0"/>
                        <a:pt x="0" y="145"/>
                        <a:pt x="77" y="269"/>
                      </a:cubicBezTo>
                      <a:cubicBezTo>
                        <a:pt x="111" y="328"/>
                        <a:pt x="170" y="356"/>
                        <a:pt x="228" y="356"/>
                      </a:cubicBezTo>
                      <a:cubicBezTo>
                        <a:pt x="304" y="356"/>
                        <a:pt x="380" y="308"/>
                        <a:pt x="398" y="223"/>
                      </a:cubicBezTo>
                      <a:cubicBezTo>
                        <a:pt x="425" y="124"/>
                        <a:pt x="366" y="26"/>
                        <a:pt x="267" y="6"/>
                      </a:cubicBezTo>
                      <a:cubicBezTo>
                        <a:pt x="252" y="2"/>
                        <a:pt x="236" y="0"/>
                        <a:pt x="22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51"/>
                <p:cNvSpPr/>
                <p:nvPr/>
              </p:nvSpPr>
              <p:spPr>
                <a:xfrm>
                  <a:off x="-6201890" y="717881"/>
                  <a:ext cx="55668" cy="47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358" extrusionOk="0">
                      <a:moveTo>
                        <a:pt x="220" y="1"/>
                      </a:moveTo>
                      <a:cubicBezTo>
                        <a:pt x="89" y="1"/>
                        <a:pt x="0" y="149"/>
                        <a:pt x="76" y="271"/>
                      </a:cubicBezTo>
                      <a:cubicBezTo>
                        <a:pt x="109" y="330"/>
                        <a:pt x="167" y="357"/>
                        <a:pt x="225" y="357"/>
                      </a:cubicBezTo>
                      <a:cubicBezTo>
                        <a:pt x="302" y="357"/>
                        <a:pt x="378" y="308"/>
                        <a:pt x="397" y="218"/>
                      </a:cubicBezTo>
                      <a:cubicBezTo>
                        <a:pt x="423" y="126"/>
                        <a:pt x="364" y="28"/>
                        <a:pt x="272" y="8"/>
                      </a:cubicBezTo>
                      <a:cubicBezTo>
                        <a:pt x="255" y="3"/>
                        <a:pt x="237" y="1"/>
                        <a:pt x="22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51"/>
                <p:cNvSpPr/>
                <p:nvPr/>
              </p:nvSpPr>
              <p:spPr>
                <a:xfrm>
                  <a:off x="-6595896" y="740332"/>
                  <a:ext cx="159389" cy="161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" h="1229" extrusionOk="0">
                      <a:moveTo>
                        <a:pt x="583" y="0"/>
                      </a:moveTo>
                      <a:cubicBezTo>
                        <a:pt x="542" y="0"/>
                        <a:pt x="501" y="5"/>
                        <a:pt x="459" y="14"/>
                      </a:cubicBezTo>
                      <a:cubicBezTo>
                        <a:pt x="177" y="87"/>
                        <a:pt x="0" y="375"/>
                        <a:pt x="72" y="657"/>
                      </a:cubicBezTo>
                      <a:lnTo>
                        <a:pt x="112" y="821"/>
                      </a:lnTo>
                      <a:cubicBezTo>
                        <a:pt x="168" y="1068"/>
                        <a:pt x="387" y="1229"/>
                        <a:pt x="630" y="1229"/>
                      </a:cubicBezTo>
                      <a:cubicBezTo>
                        <a:pt x="671" y="1229"/>
                        <a:pt x="713" y="1224"/>
                        <a:pt x="754" y="1215"/>
                      </a:cubicBezTo>
                      <a:cubicBezTo>
                        <a:pt x="1037" y="1143"/>
                        <a:pt x="1214" y="854"/>
                        <a:pt x="1141" y="572"/>
                      </a:cubicBezTo>
                      <a:lnTo>
                        <a:pt x="1102" y="408"/>
                      </a:lnTo>
                      <a:cubicBezTo>
                        <a:pt x="1040" y="161"/>
                        <a:pt x="825" y="0"/>
                        <a:pt x="583" y="0"/>
                      </a:cubicBezTo>
                      <a:close/>
                    </a:path>
                  </a:pathLst>
                </a:custGeom>
                <a:solidFill>
                  <a:srgbClr val="C974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51"/>
                <p:cNvSpPr/>
                <p:nvPr/>
              </p:nvSpPr>
              <p:spPr>
                <a:xfrm>
                  <a:off x="-6647624" y="360506"/>
                  <a:ext cx="568628" cy="435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1" h="3316" extrusionOk="0">
                      <a:moveTo>
                        <a:pt x="3185" y="1"/>
                      </a:moveTo>
                      <a:cubicBezTo>
                        <a:pt x="3046" y="1"/>
                        <a:pt x="2896" y="15"/>
                        <a:pt x="2736" y="47"/>
                      </a:cubicBezTo>
                      <a:cubicBezTo>
                        <a:pt x="1752" y="244"/>
                        <a:pt x="965" y="546"/>
                        <a:pt x="906" y="1117"/>
                      </a:cubicBezTo>
                      <a:cubicBezTo>
                        <a:pt x="0" y="1156"/>
                        <a:pt x="610" y="2606"/>
                        <a:pt x="735" y="2960"/>
                      </a:cubicBezTo>
                      <a:cubicBezTo>
                        <a:pt x="775" y="2949"/>
                        <a:pt x="814" y="2944"/>
                        <a:pt x="851" y="2944"/>
                      </a:cubicBezTo>
                      <a:cubicBezTo>
                        <a:pt x="1087" y="2944"/>
                        <a:pt x="1276" y="3136"/>
                        <a:pt x="1332" y="3255"/>
                      </a:cubicBezTo>
                      <a:cubicBezTo>
                        <a:pt x="1351" y="3299"/>
                        <a:pt x="1393" y="3316"/>
                        <a:pt x="1441" y="3316"/>
                      </a:cubicBezTo>
                      <a:cubicBezTo>
                        <a:pt x="1544" y="3316"/>
                        <a:pt x="1676" y="3239"/>
                        <a:pt x="1667" y="3190"/>
                      </a:cubicBezTo>
                      <a:cubicBezTo>
                        <a:pt x="1654" y="3124"/>
                        <a:pt x="1627" y="2776"/>
                        <a:pt x="1562" y="2442"/>
                      </a:cubicBezTo>
                      <a:cubicBezTo>
                        <a:pt x="1503" y="2107"/>
                        <a:pt x="2054" y="1989"/>
                        <a:pt x="2159" y="1504"/>
                      </a:cubicBezTo>
                      <a:cubicBezTo>
                        <a:pt x="2227" y="1550"/>
                        <a:pt x="2412" y="1613"/>
                        <a:pt x="2603" y="1613"/>
                      </a:cubicBezTo>
                      <a:cubicBezTo>
                        <a:pt x="2814" y="1613"/>
                        <a:pt x="3031" y="1536"/>
                        <a:pt x="3103" y="1274"/>
                      </a:cubicBezTo>
                      <a:cubicBezTo>
                        <a:pt x="3211" y="1305"/>
                        <a:pt x="3325" y="1320"/>
                        <a:pt x="3439" y="1320"/>
                      </a:cubicBezTo>
                      <a:cubicBezTo>
                        <a:pt x="3830" y="1320"/>
                        <a:pt x="4209" y="1138"/>
                        <a:pt x="4264" y="782"/>
                      </a:cubicBezTo>
                      <a:cubicBezTo>
                        <a:pt x="4330" y="391"/>
                        <a:pt x="3908" y="1"/>
                        <a:pt x="318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9" name="Google Shape;1159;p51"/>
              <p:cNvGrpSpPr/>
              <p:nvPr/>
            </p:nvGrpSpPr>
            <p:grpSpPr>
              <a:xfrm rot="-687805" flipH="1">
                <a:off x="1059159" y="1125733"/>
                <a:ext cx="284510" cy="222325"/>
                <a:chOff x="11106648" y="2351037"/>
                <a:chExt cx="647700" cy="506019"/>
              </a:xfrm>
            </p:grpSpPr>
            <p:sp>
              <p:nvSpPr>
                <p:cNvPr id="1160" name="Google Shape;1160;p51"/>
                <p:cNvSpPr/>
                <p:nvPr/>
              </p:nvSpPr>
              <p:spPr>
                <a:xfrm>
                  <a:off x="11119224" y="2375945"/>
                  <a:ext cx="129916" cy="6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1" h="1238" extrusionOk="0">
                      <a:moveTo>
                        <a:pt x="1557" y="1"/>
                      </a:moveTo>
                      <a:cubicBezTo>
                        <a:pt x="1307" y="1"/>
                        <a:pt x="1061" y="59"/>
                        <a:pt x="827" y="176"/>
                      </a:cubicBezTo>
                      <a:cubicBezTo>
                        <a:pt x="534" y="306"/>
                        <a:pt x="274" y="566"/>
                        <a:pt x="111" y="892"/>
                      </a:cubicBezTo>
                      <a:cubicBezTo>
                        <a:pt x="0" y="1161"/>
                        <a:pt x="67" y="1237"/>
                        <a:pt x="179" y="1237"/>
                      </a:cubicBezTo>
                      <a:cubicBezTo>
                        <a:pt x="298" y="1237"/>
                        <a:pt x="467" y="1153"/>
                        <a:pt x="534" y="1119"/>
                      </a:cubicBezTo>
                      <a:cubicBezTo>
                        <a:pt x="794" y="989"/>
                        <a:pt x="1054" y="924"/>
                        <a:pt x="1314" y="892"/>
                      </a:cubicBezTo>
                      <a:cubicBezTo>
                        <a:pt x="1672" y="827"/>
                        <a:pt x="1997" y="859"/>
                        <a:pt x="2355" y="827"/>
                      </a:cubicBezTo>
                      <a:cubicBezTo>
                        <a:pt x="2388" y="827"/>
                        <a:pt x="2453" y="827"/>
                        <a:pt x="2485" y="794"/>
                      </a:cubicBezTo>
                      <a:cubicBezTo>
                        <a:pt x="2550" y="729"/>
                        <a:pt x="2550" y="664"/>
                        <a:pt x="2550" y="599"/>
                      </a:cubicBezTo>
                      <a:cubicBezTo>
                        <a:pt x="2485" y="339"/>
                        <a:pt x="2290" y="144"/>
                        <a:pt x="2062" y="79"/>
                      </a:cubicBezTo>
                      <a:cubicBezTo>
                        <a:pt x="1893" y="27"/>
                        <a:pt x="1724" y="1"/>
                        <a:pt x="155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51"/>
                <p:cNvSpPr/>
                <p:nvPr/>
              </p:nvSpPr>
              <p:spPr>
                <a:xfrm>
                  <a:off x="11430283" y="2351037"/>
                  <a:ext cx="135365" cy="53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8" h="1043" extrusionOk="0">
                      <a:moveTo>
                        <a:pt x="1160" y="1"/>
                      </a:moveTo>
                      <a:cubicBezTo>
                        <a:pt x="884" y="1"/>
                        <a:pt x="614" y="80"/>
                        <a:pt x="358" y="230"/>
                      </a:cubicBezTo>
                      <a:cubicBezTo>
                        <a:pt x="130" y="360"/>
                        <a:pt x="0" y="588"/>
                        <a:pt x="0" y="848"/>
                      </a:cubicBezTo>
                      <a:cubicBezTo>
                        <a:pt x="0" y="945"/>
                        <a:pt x="33" y="1010"/>
                        <a:pt x="98" y="1043"/>
                      </a:cubicBezTo>
                      <a:lnTo>
                        <a:pt x="228" y="1043"/>
                      </a:lnTo>
                      <a:cubicBezTo>
                        <a:pt x="585" y="978"/>
                        <a:pt x="911" y="880"/>
                        <a:pt x="1268" y="848"/>
                      </a:cubicBezTo>
                      <a:cubicBezTo>
                        <a:pt x="1528" y="848"/>
                        <a:pt x="1821" y="880"/>
                        <a:pt x="2081" y="945"/>
                      </a:cubicBezTo>
                      <a:cubicBezTo>
                        <a:pt x="2128" y="957"/>
                        <a:pt x="2233" y="977"/>
                        <a:pt x="2330" y="977"/>
                      </a:cubicBezTo>
                      <a:cubicBezTo>
                        <a:pt x="2505" y="977"/>
                        <a:pt x="2657" y="913"/>
                        <a:pt x="2406" y="620"/>
                      </a:cubicBezTo>
                      <a:cubicBezTo>
                        <a:pt x="2211" y="327"/>
                        <a:pt x="1919" y="165"/>
                        <a:pt x="1593" y="67"/>
                      </a:cubicBezTo>
                      <a:cubicBezTo>
                        <a:pt x="1448" y="23"/>
                        <a:pt x="1303" y="1"/>
                        <a:pt x="116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51"/>
                <p:cNvSpPr/>
                <p:nvPr/>
              </p:nvSpPr>
              <p:spPr>
                <a:xfrm>
                  <a:off x="11535665" y="2598983"/>
                  <a:ext cx="218683" cy="2071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4" h="4068" extrusionOk="0">
                      <a:moveTo>
                        <a:pt x="2336" y="1"/>
                      </a:moveTo>
                      <a:cubicBezTo>
                        <a:pt x="1727" y="1"/>
                        <a:pt x="1037" y="202"/>
                        <a:pt x="651" y="563"/>
                      </a:cubicBezTo>
                      <a:cubicBezTo>
                        <a:pt x="196" y="1084"/>
                        <a:pt x="0" y="1799"/>
                        <a:pt x="66" y="2482"/>
                      </a:cubicBezTo>
                      <a:cubicBezTo>
                        <a:pt x="163" y="3132"/>
                        <a:pt x="618" y="3685"/>
                        <a:pt x="1236" y="3945"/>
                      </a:cubicBezTo>
                      <a:cubicBezTo>
                        <a:pt x="1472" y="4027"/>
                        <a:pt x="1721" y="4067"/>
                        <a:pt x="1970" y="4067"/>
                      </a:cubicBezTo>
                      <a:cubicBezTo>
                        <a:pt x="2512" y="4067"/>
                        <a:pt x="3057" y="3879"/>
                        <a:pt x="3480" y="3523"/>
                      </a:cubicBezTo>
                      <a:cubicBezTo>
                        <a:pt x="4033" y="3002"/>
                        <a:pt x="4293" y="2254"/>
                        <a:pt x="4163" y="1506"/>
                      </a:cubicBezTo>
                      <a:cubicBezTo>
                        <a:pt x="4033" y="824"/>
                        <a:pt x="3578" y="271"/>
                        <a:pt x="2927" y="76"/>
                      </a:cubicBezTo>
                      <a:cubicBezTo>
                        <a:pt x="2751" y="25"/>
                        <a:pt x="2548" y="1"/>
                        <a:pt x="233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178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51"/>
                <p:cNvSpPr/>
                <p:nvPr/>
              </p:nvSpPr>
              <p:spPr>
                <a:xfrm rot="-165618">
                  <a:off x="11111429" y="2653510"/>
                  <a:ext cx="106029" cy="201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3949" extrusionOk="0">
                      <a:moveTo>
                        <a:pt x="189" y="0"/>
                      </a:moveTo>
                      <a:cubicBezTo>
                        <a:pt x="124" y="0"/>
                        <a:pt x="61" y="4"/>
                        <a:pt x="0" y="13"/>
                      </a:cubicBezTo>
                      <a:cubicBezTo>
                        <a:pt x="33" y="631"/>
                        <a:pt x="65" y="1184"/>
                        <a:pt x="98" y="1574"/>
                      </a:cubicBezTo>
                      <a:cubicBezTo>
                        <a:pt x="130" y="1932"/>
                        <a:pt x="163" y="2322"/>
                        <a:pt x="228" y="2680"/>
                      </a:cubicBezTo>
                      <a:cubicBezTo>
                        <a:pt x="293" y="3103"/>
                        <a:pt x="358" y="3525"/>
                        <a:pt x="455" y="3948"/>
                      </a:cubicBezTo>
                      <a:cubicBezTo>
                        <a:pt x="748" y="3851"/>
                        <a:pt x="1008" y="3688"/>
                        <a:pt x="1268" y="3493"/>
                      </a:cubicBezTo>
                      <a:cubicBezTo>
                        <a:pt x="1821" y="2972"/>
                        <a:pt x="2081" y="2225"/>
                        <a:pt x="1919" y="1477"/>
                      </a:cubicBezTo>
                      <a:cubicBezTo>
                        <a:pt x="1821" y="826"/>
                        <a:pt x="1366" y="273"/>
                        <a:pt x="715" y="78"/>
                      </a:cubicBezTo>
                      <a:cubicBezTo>
                        <a:pt x="549" y="31"/>
                        <a:pt x="365" y="0"/>
                        <a:pt x="18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178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51"/>
                <p:cNvSpPr/>
                <p:nvPr/>
              </p:nvSpPr>
              <p:spPr>
                <a:xfrm>
                  <a:off x="11296466" y="2554973"/>
                  <a:ext cx="97781" cy="175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0" h="3449" fill="none" extrusionOk="0">
                      <a:moveTo>
                        <a:pt x="1041" y="1"/>
                      </a:moveTo>
                      <a:cubicBezTo>
                        <a:pt x="1171" y="651"/>
                        <a:pt x="1041" y="1334"/>
                        <a:pt x="651" y="1887"/>
                      </a:cubicBezTo>
                      <a:cubicBezTo>
                        <a:pt x="1" y="2928"/>
                        <a:pt x="1009" y="3448"/>
                        <a:pt x="1919" y="3025"/>
                      </a:cubicBezTo>
                    </a:path>
                  </a:pathLst>
                </a:custGeom>
                <a:noFill/>
                <a:ln w="6500" cap="rnd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65" name="Google Shape;1165;p51"/>
            <p:cNvGrpSpPr/>
            <p:nvPr/>
          </p:nvGrpSpPr>
          <p:grpSpPr>
            <a:xfrm>
              <a:off x="966153" y="1230879"/>
              <a:ext cx="44199" cy="81097"/>
              <a:chOff x="1971688" y="3700475"/>
              <a:chExt cx="64875" cy="119050"/>
            </a:xfrm>
          </p:grpSpPr>
          <p:sp>
            <p:nvSpPr>
              <p:cNvPr id="1166" name="Google Shape;1166;p51"/>
              <p:cNvSpPr/>
              <p:nvPr/>
            </p:nvSpPr>
            <p:spPr>
              <a:xfrm>
                <a:off x="1971688" y="3700475"/>
                <a:ext cx="64875" cy="119050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4762" extrusionOk="0">
                    <a:moveTo>
                      <a:pt x="0" y="0"/>
                    </a:moveTo>
                    <a:cubicBezTo>
                      <a:pt x="254" y="95"/>
                      <a:pt x="1127" y="254"/>
                      <a:pt x="1524" y="571"/>
                    </a:cubicBezTo>
                    <a:cubicBezTo>
                      <a:pt x="1921" y="889"/>
                      <a:pt x="2207" y="1461"/>
                      <a:pt x="2381" y="1905"/>
                    </a:cubicBezTo>
                    <a:cubicBezTo>
                      <a:pt x="2556" y="2350"/>
                      <a:pt x="2619" y="2762"/>
                      <a:pt x="2571" y="3238"/>
                    </a:cubicBezTo>
                    <a:cubicBezTo>
                      <a:pt x="2523" y="3714"/>
                      <a:pt x="2174" y="4508"/>
                      <a:pt x="2095" y="4762"/>
                    </a:cubicBezTo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167" name="Google Shape;1167;p51"/>
              <p:cNvSpPr/>
              <p:nvPr/>
            </p:nvSpPr>
            <p:spPr>
              <a:xfrm>
                <a:off x="1976444" y="3745700"/>
                <a:ext cx="5000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2000" h="762" extrusionOk="0">
                    <a:moveTo>
                      <a:pt x="2000" y="0"/>
                    </a:moveTo>
                    <a:cubicBezTo>
                      <a:pt x="1667" y="127"/>
                      <a:pt x="333" y="635"/>
                      <a:pt x="0" y="762"/>
                    </a:cubicBezTo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168" name="Google Shape;1168;p51"/>
          <p:cNvGrpSpPr/>
          <p:nvPr/>
        </p:nvGrpSpPr>
        <p:grpSpPr>
          <a:xfrm rot="1277891" flipH="1">
            <a:off x="2857313" y="3150028"/>
            <a:ext cx="1464322" cy="1771998"/>
            <a:chOff x="18012050" y="-145450"/>
            <a:chExt cx="1489425" cy="1802375"/>
          </a:xfrm>
        </p:grpSpPr>
        <p:sp>
          <p:nvSpPr>
            <p:cNvPr id="1169" name="Google Shape;1169;p51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1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1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1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1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1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1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1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1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1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1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1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1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51"/>
          <p:cNvGrpSpPr/>
          <p:nvPr/>
        </p:nvGrpSpPr>
        <p:grpSpPr>
          <a:xfrm rot="-903408">
            <a:off x="296349" y="3170792"/>
            <a:ext cx="1464332" cy="1772010"/>
            <a:chOff x="18012050" y="-145450"/>
            <a:chExt cx="1489425" cy="1802375"/>
          </a:xfrm>
        </p:grpSpPr>
        <p:sp>
          <p:nvSpPr>
            <p:cNvPr id="1183" name="Google Shape;1183;p51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1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1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1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1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1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1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1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1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1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1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1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1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" name="Google Shape;1196;p51"/>
          <p:cNvGrpSpPr/>
          <p:nvPr/>
        </p:nvGrpSpPr>
        <p:grpSpPr>
          <a:xfrm rot="10800000" flipH="1">
            <a:off x="4105350" y="1945750"/>
            <a:ext cx="4324200" cy="1709200"/>
            <a:chOff x="657300" y="652519"/>
            <a:chExt cx="4324200" cy="1709200"/>
          </a:xfrm>
        </p:grpSpPr>
        <p:sp>
          <p:nvSpPr>
            <p:cNvPr id="1197" name="Google Shape;1197;p51"/>
            <p:cNvSpPr/>
            <p:nvPr/>
          </p:nvSpPr>
          <p:spPr>
            <a:xfrm>
              <a:off x="657300" y="652519"/>
              <a:ext cx="4324200" cy="1368900"/>
            </a:xfrm>
            <a:prstGeom prst="roundRect">
              <a:avLst>
                <a:gd name="adj" fmla="val 50000"/>
              </a:avLst>
            </a:pr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1"/>
            <p:cNvSpPr/>
            <p:nvPr/>
          </p:nvSpPr>
          <p:spPr>
            <a:xfrm flipH="1">
              <a:off x="3819524" y="1941148"/>
              <a:ext cx="532463" cy="420571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9" name="Google Shape;1199;p51"/>
          <p:cNvSpPr/>
          <p:nvPr/>
        </p:nvSpPr>
        <p:spPr>
          <a:xfrm rot="8999582">
            <a:off x="5505523" y="733864"/>
            <a:ext cx="1804026" cy="1486400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51"/>
          <p:cNvSpPr txBox="1">
            <a:spLocks noGrp="1"/>
          </p:cNvSpPr>
          <p:nvPr>
            <p:ph type="title"/>
          </p:nvPr>
        </p:nvSpPr>
        <p:spPr>
          <a:xfrm>
            <a:off x="4670025" y="2381250"/>
            <a:ext cx="32520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Client query page</a:t>
            </a:r>
            <a:endParaRPr dirty="0"/>
          </a:p>
        </p:txBody>
      </p:sp>
      <p:grpSp>
        <p:nvGrpSpPr>
          <p:cNvPr id="1203" name="Google Shape;1203;p51"/>
          <p:cNvGrpSpPr/>
          <p:nvPr/>
        </p:nvGrpSpPr>
        <p:grpSpPr>
          <a:xfrm>
            <a:off x="753050" y="2211122"/>
            <a:ext cx="2594232" cy="2732912"/>
            <a:chOff x="2927119" y="-3261772"/>
            <a:chExt cx="1441961" cy="1519044"/>
          </a:xfrm>
        </p:grpSpPr>
        <p:sp>
          <p:nvSpPr>
            <p:cNvPr id="1204" name="Google Shape;1204;p51"/>
            <p:cNvSpPr/>
            <p:nvPr/>
          </p:nvSpPr>
          <p:spPr>
            <a:xfrm>
              <a:off x="3460124" y="-3261772"/>
              <a:ext cx="639797" cy="536493"/>
            </a:xfrm>
            <a:custGeom>
              <a:avLst/>
              <a:gdLst/>
              <a:ahLst/>
              <a:cxnLst/>
              <a:rect l="l" t="t" r="r" b="b"/>
              <a:pathLst>
                <a:path w="9513" h="7977" extrusionOk="0">
                  <a:moveTo>
                    <a:pt x="4424" y="1"/>
                  </a:moveTo>
                  <a:cubicBezTo>
                    <a:pt x="4255" y="1"/>
                    <a:pt x="4086" y="23"/>
                    <a:pt x="3923" y="65"/>
                  </a:cubicBezTo>
                  <a:cubicBezTo>
                    <a:pt x="3267" y="242"/>
                    <a:pt x="2742" y="734"/>
                    <a:pt x="2526" y="1377"/>
                  </a:cubicBezTo>
                  <a:cubicBezTo>
                    <a:pt x="2408" y="1725"/>
                    <a:pt x="2388" y="2105"/>
                    <a:pt x="2191" y="2413"/>
                  </a:cubicBezTo>
                  <a:cubicBezTo>
                    <a:pt x="1962" y="2774"/>
                    <a:pt x="1542" y="2958"/>
                    <a:pt x="1161" y="3148"/>
                  </a:cubicBezTo>
                  <a:cubicBezTo>
                    <a:pt x="781" y="3345"/>
                    <a:pt x="387" y="3614"/>
                    <a:pt x="282" y="4027"/>
                  </a:cubicBezTo>
                  <a:cubicBezTo>
                    <a:pt x="99" y="4808"/>
                    <a:pt x="1043" y="5536"/>
                    <a:pt x="833" y="6303"/>
                  </a:cubicBezTo>
                  <a:cubicBezTo>
                    <a:pt x="728" y="6710"/>
                    <a:pt x="328" y="6966"/>
                    <a:pt x="138" y="7340"/>
                  </a:cubicBezTo>
                  <a:cubicBezTo>
                    <a:pt x="40" y="7537"/>
                    <a:pt x="0" y="7753"/>
                    <a:pt x="20" y="7976"/>
                  </a:cubicBezTo>
                  <a:lnTo>
                    <a:pt x="9414" y="7976"/>
                  </a:lnTo>
                  <a:cubicBezTo>
                    <a:pt x="9512" y="7537"/>
                    <a:pt x="9434" y="7078"/>
                    <a:pt x="9197" y="6690"/>
                  </a:cubicBezTo>
                  <a:cubicBezTo>
                    <a:pt x="9053" y="6461"/>
                    <a:pt x="8837" y="6257"/>
                    <a:pt x="8791" y="5989"/>
                  </a:cubicBezTo>
                  <a:cubicBezTo>
                    <a:pt x="8719" y="5588"/>
                    <a:pt x="9047" y="5241"/>
                    <a:pt x="9224" y="4873"/>
                  </a:cubicBezTo>
                  <a:cubicBezTo>
                    <a:pt x="9506" y="4230"/>
                    <a:pt x="9335" y="3469"/>
                    <a:pt x="8797" y="3010"/>
                  </a:cubicBezTo>
                  <a:cubicBezTo>
                    <a:pt x="8502" y="2768"/>
                    <a:pt x="8115" y="2643"/>
                    <a:pt x="7853" y="2367"/>
                  </a:cubicBezTo>
                  <a:cubicBezTo>
                    <a:pt x="7603" y="2105"/>
                    <a:pt x="7485" y="1744"/>
                    <a:pt x="7374" y="1403"/>
                  </a:cubicBezTo>
                  <a:cubicBezTo>
                    <a:pt x="7256" y="1062"/>
                    <a:pt x="7111" y="701"/>
                    <a:pt x="6829" y="478"/>
                  </a:cubicBezTo>
                  <a:cubicBezTo>
                    <a:pt x="6678" y="360"/>
                    <a:pt x="6488" y="301"/>
                    <a:pt x="6298" y="301"/>
                  </a:cubicBezTo>
                  <a:cubicBezTo>
                    <a:pt x="6200" y="308"/>
                    <a:pt x="6108" y="327"/>
                    <a:pt x="6022" y="367"/>
                  </a:cubicBezTo>
                  <a:cubicBezTo>
                    <a:pt x="5954" y="404"/>
                    <a:pt x="5879" y="465"/>
                    <a:pt x="5793" y="465"/>
                  </a:cubicBezTo>
                  <a:cubicBezTo>
                    <a:pt x="5788" y="465"/>
                    <a:pt x="5784" y="465"/>
                    <a:pt x="5780" y="465"/>
                  </a:cubicBezTo>
                  <a:cubicBezTo>
                    <a:pt x="5688" y="458"/>
                    <a:pt x="5603" y="373"/>
                    <a:pt x="5524" y="321"/>
                  </a:cubicBezTo>
                  <a:cubicBezTo>
                    <a:pt x="5439" y="268"/>
                    <a:pt x="5340" y="216"/>
                    <a:pt x="5248" y="176"/>
                  </a:cubicBezTo>
                  <a:cubicBezTo>
                    <a:pt x="5052" y="91"/>
                    <a:pt x="4842" y="32"/>
                    <a:pt x="4632" y="12"/>
                  </a:cubicBezTo>
                  <a:cubicBezTo>
                    <a:pt x="4563" y="5"/>
                    <a:pt x="4493" y="1"/>
                    <a:pt x="44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1"/>
            <p:cNvSpPr/>
            <p:nvPr/>
          </p:nvSpPr>
          <p:spPr>
            <a:xfrm>
              <a:off x="3495837" y="-3226664"/>
              <a:ext cx="333181" cy="503605"/>
            </a:xfrm>
            <a:custGeom>
              <a:avLst/>
              <a:gdLst/>
              <a:ahLst/>
              <a:cxnLst/>
              <a:rect l="l" t="t" r="r" b="b"/>
              <a:pathLst>
                <a:path w="4954" h="7488" extrusionOk="0">
                  <a:moveTo>
                    <a:pt x="3968" y="1"/>
                  </a:moveTo>
                  <a:cubicBezTo>
                    <a:pt x="3570" y="1"/>
                    <a:pt x="3175" y="167"/>
                    <a:pt x="2894" y="494"/>
                  </a:cubicBezTo>
                  <a:cubicBezTo>
                    <a:pt x="2723" y="711"/>
                    <a:pt x="2625" y="979"/>
                    <a:pt x="2533" y="1235"/>
                  </a:cubicBezTo>
                  <a:cubicBezTo>
                    <a:pt x="2428" y="1517"/>
                    <a:pt x="2316" y="1813"/>
                    <a:pt x="2106" y="2036"/>
                  </a:cubicBezTo>
                  <a:cubicBezTo>
                    <a:pt x="1916" y="2232"/>
                    <a:pt x="1647" y="2364"/>
                    <a:pt x="1398" y="2488"/>
                  </a:cubicBezTo>
                  <a:cubicBezTo>
                    <a:pt x="1070" y="2646"/>
                    <a:pt x="729" y="2810"/>
                    <a:pt x="545" y="3138"/>
                  </a:cubicBezTo>
                  <a:cubicBezTo>
                    <a:pt x="302" y="3571"/>
                    <a:pt x="460" y="4069"/>
                    <a:pt x="604" y="4555"/>
                  </a:cubicBezTo>
                  <a:cubicBezTo>
                    <a:pt x="650" y="4712"/>
                    <a:pt x="703" y="4870"/>
                    <a:pt x="735" y="5027"/>
                  </a:cubicBezTo>
                  <a:cubicBezTo>
                    <a:pt x="912" y="5899"/>
                    <a:pt x="637" y="6805"/>
                    <a:pt x="7" y="7435"/>
                  </a:cubicBezTo>
                  <a:cubicBezTo>
                    <a:pt x="1" y="7448"/>
                    <a:pt x="1" y="7467"/>
                    <a:pt x="7" y="7474"/>
                  </a:cubicBezTo>
                  <a:cubicBezTo>
                    <a:pt x="14" y="7480"/>
                    <a:pt x="20" y="7487"/>
                    <a:pt x="33" y="7487"/>
                  </a:cubicBezTo>
                  <a:cubicBezTo>
                    <a:pt x="40" y="7487"/>
                    <a:pt x="53" y="7480"/>
                    <a:pt x="60" y="7474"/>
                  </a:cubicBezTo>
                  <a:cubicBezTo>
                    <a:pt x="703" y="6824"/>
                    <a:pt x="978" y="5899"/>
                    <a:pt x="794" y="5007"/>
                  </a:cubicBezTo>
                  <a:cubicBezTo>
                    <a:pt x="762" y="4850"/>
                    <a:pt x="716" y="4692"/>
                    <a:pt x="670" y="4535"/>
                  </a:cubicBezTo>
                  <a:cubicBezTo>
                    <a:pt x="519" y="4063"/>
                    <a:pt x="375" y="3571"/>
                    <a:pt x="604" y="3164"/>
                  </a:cubicBezTo>
                  <a:cubicBezTo>
                    <a:pt x="768" y="2856"/>
                    <a:pt x="1090" y="2698"/>
                    <a:pt x="1424" y="2534"/>
                  </a:cubicBezTo>
                  <a:cubicBezTo>
                    <a:pt x="1680" y="2410"/>
                    <a:pt x="1949" y="2278"/>
                    <a:pt x="2146" y="2075"/>
                  </a:cubicBezTo>
                  <a:cubicBezTo>
                    <a:pt x="2369" y="1845"/>
                    <a:pt x="2480" y="1544"/>
                    <a:pt x="2592" y="1255"/>
                  </a:cubicBezTo>
                  <a:cubicBezTo>
                    <a:pt x="2671" y="999"/>
                    <a:pt x="2789" y="756"/>
                    <a:pt x="2946" y="533"/>
                  </a:cubicBezTo>
                  <a:cubicBezTo>
                    <a:pt x="3213" y="221"/>
                    <a:pt x="3591" y="62"/>
                    <a:pt x="3971" y="62"/>
                  </a:cubicBezTo>
                  <a:cubicBezTo>
                    <a:pt x="4299" y="62"/>
                    <a:pt x="4629" y="181"/>
                    <a:pt x="4888" y="422"/>
                  </a:cubicBezTo>
                  <a:cubicBezTo>
                    <a:pt x="4894" y="430"/>
                    <a:pt x="4902" y="433"/>
                    <a:pt x="4909" y="433"/>
                  </a:cubicBezTo>
                  <a:cubicBezTo>
                    <a:pt x="4932" y="433"/>
                    <a:pt x="4954" y="402"/>
                    <a:pt x="4934" y="383"/>
                  </a:cubicBezTo>
                  <a:cubicBezTo>
                    <a:pt x="4659" y="126"/>
                    <a:pt x="4313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7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1"/>
            <p:cNvSpPr/>
            <p:nvPr/>
          </p:nvSpPr>
          <p:spPr>
            <a:xfrm>
              <a:off x="3851016" y="-3174137"/>
              <a:ext cx="199949" cy="451079"/>
            </a:xfrm>
            <a:custGeom>
              <a:avLst/>
              <a:gdLst/>
              <a:ahLst/>
              <a:cxnLst/>
              <a:rect l="l" t="t" r="r" b="b"/>
              <a:pathLst>
                <a:path w="2973" h="6707" extrusionOk="0">
                  <a:moveTo>
                    <a:pt x="261" y="1"/>
                  </a:moveTo>
                  <a:cubicBezTo>
                    <a:pt x="170" y="1"/>
                    <a:pt x="81" y="39"/>
                    <a:pt x="14" y="100"/>
                  </a:cubicBezTo>
                  <a:cubicBezTo>
                    <a:pt x="0" y="113"/>
                    <a:pt x="0" y="133"/>
                    <a:pt x="14" y="139"/>
                  </a:cubicBezTo>
                  <a:cubicBezTo>
                    <a:pt x="20" y="146"/>
                    <a:pt x="28" y="149"/>
                    <a:pt x="36" y="149"/>
                  </a:cubicBezTo>
                  <a:cubicBezTo>
                    <a:pt x="43" y="149"/>
                    <a:pt x="50" y="146"/>
                    <a:pt x="53" y="139"/>
                  </a:cubicBezTo>
                  <a:cubicBezTo>
                    <a:pt x="113" y="91"/>
                    <a:pt x="184" y="60"/>
                    <a:pt x="256" y="60"/>
                  </a:cubicBezTo>
                  <a:cubicBezTo>
                    <a:pt x="263" y="60"/>
                    <a:pt x="269" y="60"/>
                    <a:pt x="276" y="61"/>
                  </a:cubicBezTo>
                  <a:cubicBezTo>
                    <a:pt x="401" y="67"/>
                    <a:pt x="519" y="126"/>
                    <a:pt x="604" y="218"/>
                  </a:cubicBezTo>
                  <a:cubicBezTo>
                    <a:pt x="735" y="376"/>
                    <a:pt x="781" y="592"/>
                    <a:pt x="821" y="822"/>
                  </a:cubicBezTo>
                  <a:lnTo>
                    <a:pt x="821" y="828"/>
                  </a:lnTo>
                  <a:cubicBezTo>
                    <a:pt x="853" y="1051"/>
                    <a:pt x="886" y="1281"/>
                    <a:pt x="1024" y="1465"/>
                  </a:cubicBezTo>
                  <a:cubicBezTo>
                    <a:pt x="1227" y="1740"/>
                    <a:pt x="1581" y="1819"/>
                    <a:pt x="1923" y="1904"/>
                  </a:cubicBezTo>
                  <a:cubicBezTo>
                    <a:pt x="2303" y="1996"/>
                    <a:pt x="2664" y="2081"/>
                    <a:pt x="2795" y="2409"/>
                  </a:cubicBezTo>
                  <a:cubicBezTo>
                    <a:pt x="2913" y="2711"/>
                    <a:pt x="2729" y="3052"/>
                    <a:pt x="2605" y="3229"/>
                  </a:cubicBezTo>
                  <a:cubicBezTo>
                    <a:pt x="2559" y="3295"/>
                    <a:pt x="2506" y="3367"/>
                    <a:pt x="2461" y="3433"/>
                  </a:cubicBezTo>
                  <a:cubicBezTo>
                    <a:pt x="2310" y="3597"/>
                    <a:pt x="2198" y="3793"/>
                    <a:pt x="2113" y="3997"/>
                  </a:cubicBezTo>
                  <a:cubicBezTo>
                    <a:pt x="1949" y="4502"/>
                    <a:pt x="2178" y="5014"/>
                    <a:pt x="2408" y="5512"/>
                  </a:cubicBezTo>
                  <a:cubicBezTo>
                    <a:pt x="2428" y="5565"/>
                    <a:pt x="2454" y="5611"/>
                    <a:pt x="2474" y="5663"/>
                  </a:cubicBezTo>
                  <a:cubicBezTo>
                    <a:pt x="2592" y="5919"/>
                    <a:pt x="2723" y="6306"/>
                    <a:pt x="2690" y="6673"/>
                  </a:cubicBezTo>
                  <a:cubicBezTo>
                    <a:pt x="2690" y="6686"/>
                    <a:pt x="2703" y="6706"/>
                    <a:pt x="2723" y="6706"/>
                  </a:cubicBezTo>
                  <a:cubicBezTo>
                    <a:pt x="2736" y="6706"/>
                    <a:pt x="2749" y="6693"/>
                    <a:pt x="2749" y="6680"/>
                  </a:cubicBezTo>
                  <a:cubicBezTo>
                    <a:pt x="2775" y="6299"/>
                    <a:pt x="2644" y="5906"/>
                    <a:pt x="2526" y="5643"/>
                  </a:cubicBezTo>
                  <a:cubicBezTo>
                    <a:pt x="2500" y="5591"/>
                    <a:pt x="2480" y="5538"/>
                    <a:pt x="2454" y="5492"/>
                  </a:cubicBezTo>
                  <a:cubicBezTo>
                    <a:pt x="2237" y="5000"/>
                    <a:pt x="2001" y="4502"/>
                    <a:pt x="2165" y="4016"/>
                  </a:cubicBezTo>
                  <a:cubicBezTo>
                    <a:pt x="2251" y="3820"/>
                    <a:pt x="2362" y="3636"/>
                    <a:pt x="2500" y="3465"/>
                  </a:cubicBezTo>
                  <a:cubicBezTo>
                    <a:pt x="2552" y="3400"/>
                    <a:pt x="2605" y="3334"/>
                    <a:pt x="2651" y="3262"/>
                  </a:cubicBezTo>
                  <a:cubicBezTo>
                    <a:pt x="2808" y="3039"/>
                    <a:pt x="2972" y="2698"/>
                    <a:pt x="2848" y="2383"/>
                  </a:cubicBezTo>
                  <a:cubicBezTo>
                    <a:pt x="2710" y="2029"/>
                    <a:pt x="2316" y="1930"/>
                    <a:pt x="1936" y="1845"/>
                  </a:cubicBezTo>
                  <a:cubicBezTo>
                    <a:pt x="1601" y="1766"/>
                    <a:pt x="1260" y="1688"/>
                    <a:pt x="1070" y="1432"/>
                  </a:cubicBezTo>
                  <a:cubicBezTo>
                    <a:pt x="945" y="1261"/>
                    <a:pt x="912" y="1038"/>
                    <a:pt x="880" y="828"/>
                  </a:cubicBezTo>
                  <a:lnTo>
                    <a:pt x="880" y="815"/>
                  </a:lnTo>
                  <a:cubicBezTo>
                    <a:pt x="840" y="592"/>
                    <a:pt x="794" y="356"/>
                    <a:pt x="650" y="179"/>
                  </a:cubicBezTo>
                  <a:cubicBezTo>
                    <a:pt x="552" y="74"/>
                    <a:pt x="420" y="15"/>
                    <a:pt x="283" y="2"/>
                  </a:cubicBezTo>
                  <a:cubicBezTo>
                    <a:pt x="275" y="1"/>
                    <a:pt x="268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17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1"/>
            <p:cNvSpPr/>
            <p:nvPr/>
          </p:nvSpPr>
          <p:spPr>
            <a:xfrm>
              <a:off x="3860768" y="-3206151"/>
              <a:ext cx="95300" cy="104985"/>
            </a:xfrm>
            <a:custGeom>
              <a:avLst/>
              <a:gdLst/>
              <a:ahLst/>
              <a:cxnLst/>
              <a:rect l="l" t="t" r="r" b="b"/>
              <a:pathLst>
                <a:path w="1417" h="1561" extrusionOk="0">
                  <a:moveTo>
                    <a:pt x="339" y="0"/>
                  </a:moveTo>
                  <a:cubicBezTo>
                    <a:pt x="221" y="0"/>
                    <a:pt x="110" y="36"/>
                    <a:pt x="26" y="110"/>
                  </a:cubicBezTo>
                  <a:cubicBezTo>
                    <a:pt x="0" y="131"/>
                    <a:pt x="23" y="164"/>
                    <a:pt x="47" y="164"/>
                  </a:cubicBezTo>
                  <a:cubicBezTo>
                    <a:pt x="54" y="164"/>
                    <a:pt x="60" y="162"/>
                    <a:pt x="65" y="156"/>
                  </a:cubicBezTo>
                  <a:cubicBezTo>
                    <a:pt x="143" y="91"/>
                    <a:pt x="239" y="64"/>
                    <a:pt x="337" y="64"/>
                  </a:cubicBezTo>
                  <a:cubicBezTo>
                    <a:pt x="446" y="64"/>
                    <a:pt x="556" y="98"/>
                    <a:pt x="643" y="150"/>
                  </a:cubicBezTo>
                  <a:cubicBezTo>
                    <a:pt x="820" y="268"/>
                    <a:pt x="958" y="438"/>
                    <a:pt x="1043" y="635"/>
                  </a:cubicBezTo>
                  <a:cubicBezTo>
                    <a:pt x="1194" y="917"/>
                    <a:pt x="1299" y="1219"/>
                    <a:pt x="1358" y="1534"/>
                  </a:cubicBezTo>
                  <a:cubicBezTo>
                    <a:pt x="1358" y="1547"/>
                    <a:pt x="1371" y="1560"/>
                    <a:pt x="1384" y="1560"/>
                  </a:cubicBezTo>
                  <a:lnTo>
                    <a:pt x="1391" y="1560"/>
                  </a:lnTo>
                  <a:cubicBezTo>
                    <a:pt x="1410" y="1560"/>
                    <a:pt x="1417" y="1540"/>
                    <a:pt x="1417" y="1527"/>
                  </a:cubicBezTo>
                  <a:cubicBezTo>
                    <a:pt x="1358" y="1206"/>
                    <a:pt x="1253" y="898"/>
                    <a:pt x="1102" y="609"/>
                  </a:cubicBezTo>
                  <a:cubicBezTo>
                    <a:pt x="1010" y="399"/>
                    <a:pt x="859" y="222"/>
                    <a:pt x="676" y="97"/>
                  </a:cubicBezTo>
                  <a:cubicBezTo>
                    <a:pt x="570" y="33"/>
                    <a:pt x="452" y="0"/>
                    <a:pt x="339" y="0"/>
                  </a:cubicBezTo>
                  <a:close/>
                </a:path>
              </a:pathLst>
            </a:custGeom>
            <a:solidFill>
              <a:srgbClr val="FFFFFF">
                <a:alpha val="17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1"/>
            <p:cNvSpPr/>
            <p:nvPr/>
          </p:nvSpPr>
          <p:spPr>
            <a:xfrm>
              <a:off x="3935759" y="-2851577"/>
              <a:ext cx="34031" cy="128524"/>
            </a:xfrm>
            <a:custGeom>
              <a:avLst/>
              <a:gdLst/>
              <a:ahLst/>
              <a:cxnLst/>
              <a:rect l="l" t="t" r="r" b="b"/>
              <a:pathLst>
                <a:path w="506" h="1911" extrusionOk="0">
                  <a:moveTo>
                    <a:pt x="393" y="1"/>
                  </a:moveTo>
                  <a:cubicBezTo>
                    <a:pt x="384" y="1"/>
                    <a:pt x="375" y="5"/>
                    <a:pt x="367" y="14"/>
                  </a:cubicBezTo>
                  <a:cubicBezTo>
                    <a:pt x="0" y="598"/>
                    <a:pt x="33" y="1346"/>
                    <a:pt x="453" y="1897"/>
                  </a:cubicBezTo>
                  <a:cubicBezTo>
                    <a:pt x="453" y="1903"/>
                    <a:pt x="466" y="1910"/>
                    <a:pt x="472" y="1910"/>
                  </a:cubicBezTo>
                  <a:cubicBezTo>
                    <a:pt x="479" y="1910"/>
                    <a:pt x="485" y="1903"/>
                    <a:pt x="492" y="1897"/>
                  </a:cubicBezTo>
                  <a:cubicBezTo>
                    <a:pt x="505" y="1890"/>
                    <a:pt x="505" y="1871"/>
                    <a:pt x="492" y="1858"/>
                  </a:cubicBezTo>
                  <a:cubicBezTo>
                    <a:pt x="92" y="1326"/>
                    <a:pt x="66" y="605"/>
                    <a:pt x="420" y="47"/>
                  </a:cubicBezTo>
                  <a:cubicBezTo>
                    <a:pt x="434" y="24"/>
                    <a:pt x="415" y="1"/>
                    <a:pt x="393" y="1"/>
                  </a:cubicBezTo>
                  <a:close/>
                </a:path>
              </a:pathLst>
            </a:custGeom>
            <a:solidFill>
              <a:srgbClr val="FFFFFF">
                <a:alpha val="17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1"/>
            <p:cNvSpPr/>
            <p:nvPr/>
          </p:nvSpPr>
          <p:spPr>
            <a:xfrm>
              <a:off x="3578764" y="-2908072"/>
              <a:ext cx="42909" cy="185019"/>
            </a:xfrm>
            <a:custGeom>
              <a:avLst/>
              <a:gdLst/>
              <a:ahLst/>
              <a:cxnLst/>
              <a:rect l="l" t="t" r="r" b="b"/>
              <a:pathLst>
                <a:path w="638" h="2751" extrusionOk="0">
                  <a:moveTo>
                    <a:pt x="122" y="1"/>
                  </a:moveTo>
                  <a:cubicBezTo>
                    <a:pt x="112" y="1"/>
                    <a:pt x="103" y="5"/>
                    <a:pt x="99" y="14"/>
                  </a:cubicBezTo>
                  <a:cubicBezTo>
                    <a:pt x="1" y="198"/>
                    <a:pt x="60" y="408"/>
                    <a:pt x="99" y="520"/>
                  </a:cubicBezTo>
                  <a:cubicBezTo>
                    <a:pt x="145" y="618"/>
                    <a:pt x="191" y="710"/>
                    <a:pt x="250" y="802"/>
                  </a:cubicBezTo>
                  <a:cubicBezTo>
                    <a:pt x="270" y="854"/>
                    <a:pt x="303" y="907"/>
                    <a:pt x="329" y="959"/>
                  </a:cubicBezTo>
                  <a:cubicBezTo>
                    <a:pt x="532" y="1359"/>
                    <a:pt x="578" y="1825"/>
                    <a:pt x="454" y="2258"/>
                  </a:cubicBezTo>
                  <a:cubicBezTo>
                    <a:pt x="401" y="2415"/>
                    <a:pt x="335" y="2566"/>
                    <a:pt x="244" y="2704"/>
                  </a:cubicBezTo>
                  <a:cubicBezTo>
                    <a:pt x="237" y="2717"/>
                    <a:pt x="244" y="2737"/>
                    <a:pt x="257" y="2743"/>
                  </a:cubicBezTo>
                  <a:cubicBezTo>
                    <a:pt x="263" y="2743"/>
                    <a:pt x="263" y="2750"/>
                    <a:pt x="270" y="2750"/>
                  </a:cubicBezTo>
                  <a:cubicBezTo>
                    <a:pt x="283" y="2750"/>
                    <a:pt x="296" y="2743"/>
                    <a:pt x="296" y="2737"/>
                  </a:cubicBezTo>
                  <a:cubicBezTo>
                    <a:pt x="388" y="2593"/>
                    <a:pt x="460" y="2435"/>
                    <a:pt x="513" y="2271"/>
                  </a:cubicBezTo>
                  <a:cubicBezTo>
                    <a:pt x="637" y="1825"/>
                    <a:pt x="598" y="1346"/>
                    <a:pt x="388" y="933"/>
                  </a:cubicBezTo>
                  <a:cubicBezTo>
                    <a:pt x="355" y="874"/>
                    <a:pt x="329" y="821"/>
                    <a:pt x="296" y="775"/>
                  </a:cubicBezTo>
                  <a:cubicBezTo>
                    <a:pt x="244" y="684"/>
                    <a:pt x="198" y="592"/>
                    <a:pt x="158" y="493"/>
                  </a:cubicBezTo>
                  <a:cubicBezTo>
                    <a:pt x="119" y="395"/>
                    <a:pt x="67" y="205"/>
                    <a:pt x="158" y="41"/>
                  </a:cubicBezTo>
                  <a:cubicBezTo>
                    <a:pt x="172" y="22"/>
                    <a:pt x="144" y="1"/>
                    <a:pt x="122" y="1"/>
                  </a:cubicBezTo>
                  <a:close/>
                </a:path>
              </a:pathLst>
            </a:custGeom>
            <a:solidFill>
              <a:srgbClr val="FFFFFF">
                <a:alpha val="17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1"/>
            <p:cNvSpPr/>
            <p:nvPr/>
          </p:nvSpPr>
          <p:spPr>
            <a:xfrm>
              <a:off x="3639227" y="-2874646"/>
              <a:ext cx="48155" cy="151593"/>
            </a:xfrm>
            <a:custGeom>
              <a:avLst/>
              <a:gdLst/>
              <a:ahLst/>
              <a:cxnLst/>
              <a:rect l="l" t="t" r="r" b="b"/>
              <a:pathLst>
                <a:path w="716" h="2254" extrusionOk="0">
                  <a:moveTo>
                    <a:pt x="112" y="0"/>
                  </a:moveTo>
                  <a:cubicBezTo>
                    <a:pt x="99" y="0"/>
                    <a:pt x="91" y="8"/>
                    <a:pt x="86" y="23"/>
                  </a:cubicBezTo>
                  <a:cubicBezTo>
                    <a:pt x="1" y="265"/>
                    <a:pt x="53" y="561"/>
                    <a:pt x="243" y="908"/>
                  </a:cubicBezTo>
                  <a:cubicBezTo>
                    <a:pt x="276" y="974"/>
                    <a:pt x="309" y="1039"/>
                    <a:pt x="348" y="1098"/>
                  </a:cubicBezTo>
                  <a:cubicBezTo>
                    <a:pt x="473" y="1289"/>
                    <a:pt x="565" y="1499"/>
                    <a:pt x="624" y="1722"/>
                  </a:cubicBezTo>
                  <a:cubicBezTo>
                    <a:pt x="657" y="1886"/>
                    <a:pt x="637" y="2056"/>
                    <a:pt x="558" y="2214"/>
                  </a:cubicBezTo>
                  <a:cubicBezTo>
                    <a:pt x="552" y="2227"/>
                    <a:pt x="558" y="2246"/>
                    <a:pt x="578" y="2253"/>
                  </a:cubicBezTo>
                  <a:lnTo>
                    <a:pt x="591" y="2253"/>
                  </a:lnTo>
                  <a:cubicBezTo>
                    <a:pt x="598" y="2253"/>
                    <a:pt x="611" y="2246"/>
                    <a:pt x="617" y="2240"/>
                  </a:cubicBezTo>
                  <a:cubicBezTo>
                    <a:pt x="696" y="2076"/>
                    <a:pt x="716" y="1886"/>
                    <a:pt x="683" y="1709"/>
                  </a:cubicBezTo>
                  <a:cubicBezTo>
                    <a:pt x="624" y="1479"/>
                    <a:pt x="525" y="1262"/>
                    <a:pt x="401" y="1066"/>
                  </a:cubicBezTo>
                  <a:cubicBezTo>
                    <a:pt x="361" y="1007"/>
                    <a:pt x="329" y="941"/>
                    <a:pt x="296" y="882"/>
                  </a:cubicBezTo>
                  <a:cubicBezTo>
                    <a:pt x="112" y="547"/>
                    <a:pt x="60" y="272"/>
                    <a:pt x="145" y="42"/>
                  </a:cubicBezTo>
                  <a:cubicBezTo>
                    <a:pt x="152" y="23"/>
                    <a:pt x="138" y="3"/>
                    <a:pt x="125" y="3"/>
                  </a:cubicBezTo>
                  <a:cubicBezTo>
                    <a:pt x="120" y="1"/>
                    <a:pt x="116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17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1"/>
            <p:cNvSpPr/>
            <p:nvPr/>
          </p:nvSpPr>
          <p:spPr>
            <a:xfrm>
              <a:off x="3202466" y="-2929325"/>
              <a:ext cx="255031" cy="217301"/>
            </a:xfrm>
            <a:custGeom>
              <a:avLst/>
              <a:gdLst/>
              <a:ahLst/>
              <a:cxnLst/>
              <a:rect l="l" t="t" r="r" b="b"/>
              <a:pathLst>
                <a:path w="3792" h="3231" extrusionOk="0">
                  <a:moveTo>
                    <a:pt x="2470" y="0"/>
                  </a:moveTo>
                  <a:cubicBezTo>
                    <a:pt x="2412" y="0"/>
                    <a:pt x="2350" y="18"/>
                    <a:pt x="2303" y="62"/>
                  </a:cubicBezTo>
                  <a:cubicBezTo>
                    <a:pt x="2001" y="344"/>
                    <a:pt x="1739" y="672"/>
                    <a:pt x="1529" y="1032"/>
                  </a:cubicBezTo>
                  <a:cubicBezTo>
                    <a:pt x="1489" y="1105"/>
                    <a:pt x="1437" y="1170"/>
                    <a:pt x="1365" y="1216"/>
                  </a:cubicBezTo>
                  <a:cubicBezTo>
                    <a:pt x="1365" y="1124"/>
                    <a:pt x="1391" y="1032"/>
                    <a:pt x="1437" y="947"/>
                  </a:cubicBezTo>
                  <a:cubicBezTo>
                    <a:pt x="1509" y="796"/>
                    <a:pt x="1568" y="672"/>
                    <a:pt x="1634" y="508"/>
                  </a:cubicBezTo>
                  <a:cubicBezTo>
                    <a:pt x="1666" y="429"/>
                    <a:pt x="1778" y="298"/>
                    <a:pt x="1758" y="206"/>
                  </a:cubicBezTo>
                  <a:cubicBezTo>
                    <a:pt x="1746" y="150"/>
                    <a:pt x="1712" y="121"/>
                    <a:pt x="1664" y="121"/>
                  </a:cubicBezTo>
                  <a:cubicBezTo>
                    <a:pt x="1611" y="121"/>
                    <a:pt x="1540" y="159"/>
                    <a:pt x="1463" y="239"/>
                  </a:cubicBezTo>
                  <a:cubicBezTo>
                    <a:pt x="1397" y="311"/>
                    <a:pt x="1345" y="396"/>
                    <a:pt x="1306" y="481"/>
                  </a:cubicBezTo>
                  <a:cubicBezTo>
                    <a:pt x="1201" y="737"/>
                    <a:pt x="1174" y="731"/>
                    <a:pt x="1069" y="986"/>
                  </a:cubicBezTo>
                  <a:cubicBezTo>
                    <a:pt x="1050" y="1032"/>
                    <a:pt x="774" y="1203"/>
                    <a:pt x="741" y="1236"/>
                  </a:cubicBezTo>
                  <a:cubicBezTo>
                    <a:pt x="433" y="1478"/>
                    <a:pt x="204" y="1806"/>
                    <a:pt x="85" y="2174"/>
                  </a:cubicBezTo>
                  <a:cubicBezTo>
                    <a:pt x="59" y="2253"/>
                    <a:pt x="33" y="2325"/>
                    <a:pt x="0" y="2397"/>
                  </a:cubicBezTo>
                  <a:cubicBezTo>
                    <a:pt x="230" y="2672"/>
                    <a:pt x="446" y="2961"/>
                    <a:pt x="689" y="3230"/>
                  </a:cubicBezTo>
                  <a:cubicBezTo>
                    <a:pt x="735" y="3210"/>
                    <a:pt x="781" y="3204"/>
                    <a:pt x="827" y="3197"/>
                  </a:cubicBezTo>
                  <a:cubicBezTo>
                    <a:pt x="854" y="3194"/>
                    <a:pt x="881" y="3192"/>
                    <a:pt x="909" y="3192"/>
                  </a:cubicBezTo>
                  <a:cubicBezTo>
                    <a:pt x="1013" y="3192"/>
                    <a:pt x="1116" y="3213"/>
                    <a:pt x="1217" y="3213"/>
                  </a:cubicBezTo>
                  <a:cubicBezTo>
                    <a:pt x="1236" y="3213"/>
                    <a:pt x="1254" y="3212"/>
                    <a:pt x="1273" y="3210"/>
                  </a:cubicBezTo>
                  <a:cubicBezTo>
                    <a:pt x="1417" y="3184"/>
                    <a:pt x="1548" y="3145"/>
                    <a:pt x="1680" y="3079"/>
                  </a:cubicBezTo>
                  <a:cubicBezTo>
                    <a:pt x="2019" y="2953"/>
                    <a:pt x="2376" y="2882"/>
                    <a:pt x="2740" y="2882"/>
                  </a:cubicBezTo>
                  <a:cubicBezTo>
                    <a:pt x="2756" y="2882"/>
                    <a:pt x="2772" y="2882"/>
                    <a:pt x="2788" y="2882"/>
                  </a:cubicBezTo>
                  <a:cubicBezTo>
                    <a:pt x="2803" y="2884"/>
                    <a:pt x="2817" y="2885"/>
                    <a:pt x="2831" y="2885"/>
                  </a:cubicBezTo>
                  <a:cubicBezTo>
                    <a:pt x="2874" y="2885"/>
                    <a:pt x="2913" y="2877"/>
                    <a:pt x="2952" y="2863"/>
                  </a:cubicBezTo>
                  <a:cubicBezTo>
                    <a:pt x="3005" y="2843"/>
                    <a:pt x="3038" y="2784"/>
                    <a:pt x="3031" y="2731"/>
                  </a:cubicBezTo>
                  <a:cubicBezTo>
                    <a:pt x="2992" y="2620"/>
                    <a:pt x="2788" y="2522"/>
                    <a:pt x="2690" y="2489"/>
                  </a:cubicBezTo>
                  <a:cubicBezTo>
                    <a:pt x="2642" y="2474"/>
                    <a:pt x="2394" y="2436"/>
                    <a:pt x="2249" y="2436"/>
                  </a:cubicBezTo>
                  <a:cubicBezTo>
                    <a:pt x="2198" y="2436"/>
                    <a:pt x="2160" y="2441"/>
                    <a:pt x="2148" y="2453"/>
                  </a:cubicBezTo>
                  <a:lnTo>
                    <a:pt x="2148" y="2453"/>
                  </a:lnTo>
                  <a:cubicBezTo>
                    <a:pt x="2226" y="2356"/>
                    <a:pt x="2324" y="2285"/>
                    <a:pt x="2441" y="2233"/>
                  </a:cubicBezTo>
                  <a:cubicBezTo>
                    <a:pt x="2683" y="2108"/>
                    <a:pt x="2933" y="1977"/>
                    <a:pt x="3175" y="1839"/>
                  </a:cubicBezTo>
                  <a:cubicBezTo>
                    <a:pt x="3228" y="1806"/>
                    <a:pt x="3280" y="1780"/>
                    <a:pt x="3326" y="1754"/>
                  </a:cubicBezTo>
                  <a:cubicBezTo>
                    <a:pt x="3425" y="1708"/>
                    <a:pt x="3523" y="1662"/>
                    <a:pt x="3615" y="1610"/>
                  </a:cubicBezTo>
                  <a:cubicBezTo>
                    <a:pt x="3687" y="1564"/>
                    <a:pt x="3766" y="1538"/>
                    <a:pt x="3785" y="1452"/>
                  </a:cubicBezTo>
                  <a:cubicBezTo>
                    <a:pt x="3792" y="1419"/>
                    <a:pt x="3792" y="1387"/>
                    <a:pt x="3785" y="1360"/>
                  </a:cubicBezTo>
                  <a:cubicBezTo>
                    <a:pt x="3768" y="1259"/>
                    <a:pt x="3683" y="1191"/>
                    <a:pt x="3589" y="1191"/>
                  </a:cubicBezTo>
                  <a:cubicBezTo>
                    <a:pt x="3574" y="1191"/>
                    <a:pt x="3558" y="1193"/>
                    <a:pt x="3543" y="1196"/>
                  </a:cubicBezTo>
                  <a:cubicBezTo>
                    <a:pt x="3097" y="1295"/>
                    <a:pt x="2716" y="1557"/>
                    <a:pt x="2309" y="1767"/>
                  </a:cubicBezTo>
                  <a:cubicBezTo>
                    <a:pt x="2585" y="1426"/>
                    <a:pt x="2887" y="1098"/>
                    <a:pt x="3208" y="796"/>
                  </a:cubicBezTo>
                  <a:cubicBezTo>
                    <a:pt x="3254" y="757"/>
                    <a:pt x="3287" y="711"/>
                    <a:pt x="3320" y="665"/>
                  </a:cubicBezTo>
                  <a:cubicBezTo>
                    <a:pt x="3366" y="567"/>
                    <a:pt x="3366" y="501"/>
                    <a:pt x="3300" y="435"/>
                  </a:cubicBezTo>
                  <a:cubicBezTo>
                    <a:pt x="3260" y="396"/>
                    <a:pt x="3208" y="374"/>
                    <a:pt x="3155" y="374"/>
                  </a:cubicBezTo>
                  <a:cubicBezTo>
                    <a:pt x="3129" y="374"/>
                    <a:pt x="3103" y="379"/>
                    <a:pt x="3077" y="390"/>
                  </a:cubicBezTo>
                  <a:cubicBezTo>
                    <a:pt x="3011" y="429"/>
                    <a:pt x="2952" y="481"/>
                    <a:pt x="2900" y="547"/>
                  </a:cubicBezTo>
                  <a:cubicBezTo>
                    <a:pt x="2578" y="855"/>
                    <a:pt x="2244" y="1078"/>
                    <a:pt x="1844" y="1472"/>
                  </a:cubicBezTo>
                  <a:cubicBezTo>
                    <a:pt x="1909" y="1249"/>
                    <a:pt x="2099" y="1085"/>
                    <a:pt x="2198" y="875"/>
                  </a:cubicBezTo>
                  <a:cubicBezTo>
                    <a:pt x="2270" y="724"/>
                    <a:pt x="2362" y="645"/>
                    <a:pt x="2637" y="173"/>
                  </a:cubicBezTo>
                  <a:cubicBezTo>
                    <a:pt x="2695" y="76"/>
                    <a:pt x="2589" y="0"/>
                    <a:pt x="2470" y="0"/>
                  </a:cubicBezTo>
                  <a:close/>
                </a:path>
              </a:pathLst>
            </a:custGeom>
            <a:solidFill>
              <a:srgbClr val="CA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1"/>
            <p:cNvSpPr/>
            <p:nvPr/>
          </p:nvSpPr>
          <p:spPr>
            <a:xfrm>
              <a:off x="3283173" y="-2785464"/>
              <a:ext cx="52997" cy="16948"/>
            </a:xfrm>
            <a:custGeom>
              <a:avLst/>
              <a:gdLst/>
              <a:ahLst/>
              <a:cxnLst/>
              <a:rect l="l" t="t" r="r" b="b"/>
              <a:pathLst>
                <a:path w="788" h="252" extrusionOk="0">
                  <a:moveTo>
                    <a:pt x="197" y="1"/>
                  </a:moveTo>
                  <a:cubicBezTo>
                    <a:pt x="142" y="1"/>
                    <a:pt x="88" y="5"/>
                    <a:pt x="33" y="15"/>
                  </a:cubicBezTo>
                  <a:cubicBezTo>
                    <a:pt x="14" y="22"/>
                    <a:pt x="1" y="35"/>
                    <a:pt x="7" y="55"/>
                  </a:cubicBezTo>
                  <a:cubicBezTo>
                    <a:pt x="7" y="68"/>
                    <a:pt x="27" y="81"/>
                    <a:pt x="47" y="81"/>
                  </a:cubicBezTo>
                  <a:cubicBezTo>
                    <a:pt x="96" y="73"/>
                    <a:pt x="145" y="69"/>
                    <a:pt x="195" y="69"/>
                  </a:cubicBezTo>
                  <a:cubicBezTo>
                    <a:pt x="388" y="69"/>
                    <a:pt x="579" y="130"/>
                    <a:pt x="735" y="245"/>
                  </a:cubicBezTo>
                  <a:cubicBezTo>
                    <a:pt x="742" y="245"/>
                    <a:pt x="749" y="251"/>
                    <a:pt x="755" y="251"/>
                  </a:cubicBezTo>
                  <a:cubicBezTo>
                    <a:pt x="762" y="245"/>
                    <a:pt x="775" y="238"/>
                    <a:pt x="775" y="232"/>
                  </a:cubicBezTo>
                  <a:cubicBezTo>
                    <a:pt x="788" y="219"/>
                    <a:pt x="781" y="199"/>
                    <a:pt x="768" y="186"/>
                  </a:cubicBezTo>
                  <a:cubicBezTo>
                    <a:pt x="603" y="67"/>
                    <a:pt x="400" y="1"/>
                    <a:pt x="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1"/>
            <p:cNvSpPr/>
            <p:nvPr/>
          </p:nvSpPr>
          <p:spPr>
            <a:xfrm>
              <a:off x="3292454" y="-2836512"/>
              <a:ext cx="40622" cy="39748"/>
            </a:xfrm>
            <a:custGeom>
              <a:avLst/>
              <a:gdLst/>
              <a:ahLst/>
              <a:cxnLst/>
              <a:rect l="l" t="t" r="r" b="b"/>
              <a:pathLst>
                <a:path w="604" h="591" extrusionOk="0">
                  <a:moveTo>
                    <a:pt x="46" y="0"/>
                  </a:moveTo>
                  <a:cubicBezTo>
                    <a:pt x="17" y="0"/>
                    <a:pt x="1" y="43"/>
                    <a:pt x="33" y="59"/>
                  </a:cubicBezTo>
                  <a:cubicBezTo>
                    <a:pt x="243" y="184"/>
                    <a:pt x="414" y="361"/>
                    <a:pt x="538" y="571"/>
                  </a:cubicBezTo>
                  <a:cubicBezTo>
                    <a:pt x="545" y="584"/>
                    <a:pt x="558" y="591"/>
                    <a:pt x="571" y="591"/>
                  </a:cubicBezTo>
                  <a:cubicBezTo>
                    <a:pt x="578" y="591"/>
                    <a:pt x="578" y="584"/>
                    <a:pt x="584" y="584"/>
                  </a:cubicBezTo>
                  <a:cubicBezTo>
                    <a:pt x="597" y="577"/>
                    <a:pt x="604" y="558"/>
                    <a:pt x="597" y="538"/>
                  </a:cubicBezTo>
                  <a:cubicBezTo>
                    <a:pt x="466" y="322"/>
                    <a:pt x="283" y="138"/>
                    <a:pt x="66" y="7"/>
                  </a:cubicBezTo>
                  <a:cubicBezTo>
                    <a:pt x="59" y="2"/>
                    <a:pt x="52" y="0"/>
                    <a:pt x="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1"/>
            <p:cNvSpPr/>
            <p:nvPr/>
          </p:nvSpPr>
          <p:spPr>
            <a:xfrm>
              <a:off x="3246989" y="-2829046"/>
              <a:ext cx="29659" cy="40218"/>
            </a:xfrm>
            <a:custGeom>
              <a:avLst/>
              <a:gdLst/>
              <a:ahLst/>
              <a:cxnLst/>
              <a:rect l="l" t="t" r="r" b="b"/>
              <a:pathLst>
                <a:path w="441" h="598" extrusionOk="0">
                  <a:moveTo>
                    <a:pt x="407" y="1"/>
                  </a:moveTo>
                  <a:cubicBezTo>
                    <a:pt x="388" y="1"/>
                    <a:pt x="375" y="14"/>
                    <a:pt x="375" y="33"/>
                  </a:cubicBezTo>
                  <a:cubicBezTo>
                    <a:pt x="368" y="256"/>
                    <a:pt x="230" y="453"/>
                    <a:pt x="34" y="539"/>
                  </a:cubicBezTo>
                  <a:cubicBezTo>
                    <a:pt x="1" y="552"/>
                    <a:pt x="7" y="598"/>
                    <a:pt x="40" y="598"/>
                  </a:cubicBezTo>
                  <a:lnTo>
                    <a:pt x="53" y="598"/>
                  </a:lnTo>
                  <a:cubicBezTo>
                    <a:pt x="283" y="499"/>
                    <a:pt x="434" y="283"/>
                    <a:pt x="440" y="33"/>
                  </a:cubicBezTo>
                  <a:cubicBezTo>
                    <a:pt x="440" y="20"/>
                    <a:pt x="427" y="1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1"/>
            <p:cNvSpPr/>
            <p:nvPr/>
          </p:nvSpPr>
          <p:spPr>
            <a:xfrm>
              <a:off x="2927119" y="-2781832"/>
              <a:ext cx="692323" cy="654391"/>
            </a:xfrm>
            <a:custGeom>
              <a:avLst/>
              <a:gdLst/>
              <a:ahLst/>
              <a:cxnLst/>
              <a:rect l="l" t="t" r="r" b="b"/>
              <a:pathLst>
                <a:path w="10294" h="9730" extrusionOk="0">
                  <a:moveTo>
                    <a:pt x="4055" y="1"/>
                  </a:moveTo>
                  <a:cubicBezTo>
                    <a:pt x="4055" y="1"/>
                    <a:pt x="1864" y="1470"/>
                    <a:pt x="932" y="3622"/>
                  </a:cubicBezTo>
                  <a:cubicBezTo>
                    <a:pt x="1" y="5773"/>
                    <a:pt x="73" y="9040"/>
                    <a:pt x="3018" y="9650"/>
                  </a:cubicBezTo>
                  <a:cubicBezTo>
                    <a:pt x="3276" y="9705"/>
                    <a:pt x="3535" y="9729"/>
                    <a:pt x="3794" y="9729"/>
                  </a:cubicBezTo>
                  <a:cubicBezTo>
                    <a:pt x="4405" y="9729"/>
                    <a:pt x="5010" y="9593"/>
                    <a:pt x="5564" y="9395"/>
                  </a:cubicBezTo>
                  <a:cubicBezTo>
                    <a:pt x="6502" y="9047"/>
                    <a:pt x="7368" y="8548"/>
                    <a:pt x="8148" y="7925"/>
                  </a:cubicBezTo>
                  <a:lnTo>
                    <a:pt x="9185" y="4415"/>
                  </a:lnTo>
                  <a:lnTo>
                    <a:pt x="10293" y="676"/>
                  </a:lnTo>
                  <a:lnTo>
                    <a:pt x="10293" y="676"/>
                  </a:lnTo>
                  <a:cubicBezTo>
                    <a:pt x="10293" y="676"/>
                    <a:pt x="8181" y="1221"/>
                    <a:pt x="6712" y="3477"/>
                  </a:cubicBezTo>
                  <a:cubicBezTo>
                    <a:pt x="5381" y="5527"/>
                    <a:pt x="4863" y="5624"/>
                    <a:pt x="4270" y="5624"/>
                  </a:cubicBezTo>
                  <a:cubicBezTo>
                    <a:pt x="4208" y="5624"/>
                    <a:pt x="4146" y="5622"/>
                    <a:pt x="4081" y="5622"/>
                  </a:cubicBezTo>
                  <a:cubicBezTo>
                    <a:pt x="3399" y="5622"/>
                    <a:pt x="2585" y="3707"/>
                    <a:pt x="5347" y="1267"/>
                  </a:cubicBezTo>
                  <a:lnTo>
                    <a:pt x="40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1"/>
            <p:cNvSpPr/>
            <p:nvPr/>
          </p:nvSpPr>
          <p:spPr>
            <a:xfrm>
              <a:off x="3301265" y="-2505275"/>
              <a:ext cx="243598" cy="355308"/>
            </a:xfrm>
            <a:custGeom>
              <a:avLst/>
              <a:gdLst/>
              <a:ahLst/>
              <a:cxnLst/>
              <a:rect l="l" t="t" r="r" b="b"/>
              <a:pathLst>
                <a:path w="3622" h="5283" extrusionOk="0">
                  <a:moveTo>
                    <a:pt x="3172" y="0"/>
                  </a:moveTo>
                  <a:cubicBezTo>
                    <a:pt x="2988" y="0"/>
                    <a:pt x="2832" y="208"/>
                    <a:pt x="2743" y="750"/>
                  </a:cubicBezTo>
                  <a:cubicBezTo>
                    <a:pt x="2362" y="3019"/>
                    <a:pt x="1" y="5283"/>
                    <a:pt x="1" y="5283"/>
                  </a:cubicBezTo>
                  <a:cubicBezTo>
                    <a:pt x="939" y="4935"/>
                    <a:pt x="1805" y="4436"/>
                    <a:pt x="2585" y="3813"/>
                  </a:cubicBezTo>
                  <a:lnTo>
                    <a:pt x="3622" y="303"/>
                  </a:lnTo>
                  <a:cubicBezTo>
                    <a:pt x="3466" y="120"/>
                    <a:pt x="3311" y="0"/>
                    <a:pt x="3172" y="0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1"/>
            <p:cNvSpPr/>
            <p:nvPr/>
          </p:nvSpPr>
          <p:spPr>
            <a:xfrm>
              <a:off x="3647634" y="-2761454"/>
              <a:ext cx="276687" cy="37058"/>
            </a:xfrm>
            <a:custGeom>
              <a:avLst/>
              <a:gdLst/>
              <a:ahLst/>
              <a:cxnLst/>
              <a:rect l="l" t="t" r="r" b="b"/>
              <a:pathLst>
                <a:path w="4114" h="551" extrusionOk="0">
                  <a:moveTo>
                    <a:pt x="2302" y="0"/>
                  </a:moveTo>
                  <a:cubicBezTo>
                    <a:pt x="2169" y="0"/>
                    <a:pt x="2077" y="4"/>
                    <a:pt x="2054" y="6"/>
                  </a:cubicBezTo>
                  <a:cubicBezTo>
                    <a:pt x="2049" y="6"/>
                    <a:pt x="2042" y="6"/>
                    <a:pt x="2033" y="6"/>
                  </a:cubicBezTo>
                  <a:cubicBezTo>
                    <a:pt x="1997" y="6"/>
                    <a:pt x="1925" y="5"/>
                    <a:pt x="1829" y="5"/>
                  </a:cubicBezTo>
                  <a:cubicBezTo>
                    <a:pt x="1350" y="5"/>
                    <a:pt x="268" y="47"/>
                    <a:pt x="0" y="550"/>
                  </a:cubicBezTo>
                  <a:lnTo>
                    <a:pt x="4113" y="550"/>
                  </a:lnTo>
                  <a:cubicBezTo>
                    <a:pt x="3845" y="60"/>
                    <a:pt x="2792" y="0"/>
                    <a:pt x="2302" y="0"/>
                  </a:cubicBezTo>
                  <a:close/>
                </a:path>
              </a:pathLst>
            </a:custGeom>
            <a:solidFill>
              <a:srgbClr val="4B5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1"/>
            <p:cNvSpPr/>
            <p:nvPr/>
          </p:nvSpPr>
          <p:spPr>
            <a:xfrm>
              <a:off x="3423469" y="-1935616"/>
              <a:ext cx="713912" cy="166860"/>
            </a:xfrm>
            <a:custGeom>
              <a:avLst/>
              <a:gdLst/>
              <a:ahLst/>
              <a:cxnLst/>
              <a:rect l="l" t="t" r="r" b="b"/>
              <a:pathLst>
                <a:path w="10615" h="2481" extrusionOk="0">
                  <a:moveTo>
                    <a:pt x="5242" y="1"/>
                  </a:moveTo>
                  <a:lnTo>
                    <a:pt x="5242" y="20"/>
                  </a:lnTo>
                  <a:lnTo>
                    <a:pt x="447" y="663"/>
                  </a:lnTo>
                  <a:lnTo>
                    <a:pt x="1" y="2480"/>
                  </a:lnTo>
                  <a:lnTo>
                    <a:pt x="10615" y="2480"/>
                  </a:lnTo>
                  <a:lnTo>
                    <a:pt x="10175" y="663"/>
                  </a:lnTo>
                  <a:lnTo>
                    <a:pt x="5373" y="20"/>
                  </a:lnTo>
                  <a:lnTo>
                    <a:pt x="5373" y="1"/>
                  </a:lnTo>
                  <a:lnTo>
                    <a:pt x="5308" y="7"/>
                  </a:lnTo>
                  <a:lnTo>
                    <a:pt x="52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1"/>
            <p:cNvSpPr/>
            <p:nvPr/>
          </p:nvSpPr>
          <p:spPr>
            <a:xfrm>
              <a:off x="3309672" y="-2736367"/>
              <a:ext cx="476098" cy="885950"/>
            </a:xfrm>
            <a:custGeom>
              <a:avLst/>
              <a:gdLst/>
              <a:ahLst/>
              <a:cxnLst/>
              <a:rect l="l" t="t" r="r" b="b"/>
              <a:pathLst>
                <a:path w="7079" h="13173" extrusionOk="0">
                  <a:moveTo>
                    <a:pt x="7079" y="0"/>
                  </a:moveTo>
                  <a:lnTo>
                    <a:pt x="4605" y="13"/>
                  </a:lnTo>
                  <a:cubicBezTo>
                    <a:pt x="3772" y="473"/>
                    <a:pt x="0" y="5301"/>
                    <a:pt x="2749" y="8049"/>
                  </a:cubicBezTo>
                  <a:lnTo>
                    <a:pt x="1667" y="12458"/>
                  </a:lnTo>
                  <a:cubicBezTo>
                    <a:pt x="3720" y="12956"/>
                    <a:pt x="7079" y="13173"/>
                    <a:pt x="7079" y="13173"/>
                  </a:cubicBezTo>
                  <a:lnTo>
                    <a:pt x="7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1"/>
            <p:cNvSpPr/>
            <p:nvPr/>
          </p:nvSpPr>
          <p:spPr>
            <a:xfrm>
              <a:off x="3416407" y="-2738318"/>
              <a:ext cx="205666" cy="503202"/>
            </a:xfrm>
            <a:custGeom>
              <a:avLst/>
              <a:gdLst/>
              <a:ahLst/>
              <a:cxnLst/>
              <a:rect l="l" t="t" r="r" b="b"/>
              <a:pathLst>
                <a:path w="3058" h="7482" extrusionOk="0">
                  <a:moveTo>
                    <a:pt x="3017" y="0"/>
                  </a:moveTo>
                  <a:cubicBezTo>
                    <a:pt x="3013" y="0"/>
                    <a:pt x="3009" y="1"/>
                    <a:pt x="3005" y="3"/>
                  </a:cubicBezTo>
                  <a:cubicBezTo>
                    <a:pt x="2533" y="265"/>
                    <a:pt x="880" y="2161"/>
                    <a:pt x="322" y="4313"/>
                  </a:cubicBezTo>
                  <a:cubicBezTo>
                    <a:pt x="1" y="5546"/>
                    <a:pt x="106" y="6602"/>
                    <a:pt x="637" y="7462"/>
                  </a:cubicBezTo>
                  <a:cubicBezTo>
                    <a:pt x="644" y="7475"/>
                    <a:pt x="650" y="7475"/>
                    <a:pt x="663" y="7481"/>
                  </a:cubicBezTo>
                  <a:cubicBezTo>
                    <a:pt x="670" y="7475"/>
                    <a:pt x="677" y="7475"/>
                    <a:pt x="683" y="7475"/>
                  </a:cubicBezTo>
                  <a:cubicBezTo>
                    <a:pt x="696" y="7462"/>
                    <a:pt x="696" y="7442"/>
                    <a:pt x="690" y="7429"/>
                  </a:cubicBezTo>
                  <a:cubicBezTo>
                    <a:pt x="171" y="6583"/>
                    <a:pt x="66" y="5546"/>
                    <a:pt x="381" y="4333"/>
                  </a:cubicBezTo>
                  <a:cubicBezTo>
                    <a:pt x="939" y="2194"/>
                    <a:pt x="2572" y="318"/>
                    <a:pt x="3032" y="62"/>
                  </a:cubicBezTo>
                  <a:cubicBezTo>
                    <a:pt x="3051" y="49"/>
                    <a:pt x="3058" y="29"/>
                    <a:pt x="3045" y="16"/>
                  </a:cubicBezTo>
                  <a:cubicBezTo>
                    <a:pt x="3040" y="7"/>
                    <a:pt x="3028" y="0"/>
                    <a:pt x="30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1"/>
            <p:cNvSpPr/>
            <p:nvPr/>
          </p:nvSpPr>
          <p:spPr>
            <a:xfrm>
              <a:off x="3615822" y="-2738251"/>
              <a:ext cx="172576" cy="766976"/>
            </a:xfrm>
            <a:custGeom>
              <a:avLst/>
              <a:gdLst/>
              <a:ahLst/>
              <a:cxnLst/>
              <a:rect l="l" t="t" r="r" b="b"/>
              <a:pathLst>
                <a:path w="2566" h="11404" extrusionOk="0">
                  <a:moveTo>
                    <a:pt x="555" y="0"/>
                  </a:moveTo>
                  <a:cubicBezTo>
                    <a:pt x="541" y="0"/>
                    <a:pt x="532" y="12"/>
                    <a:pt x="532" y="28"/>
                  </a:cubicBezTo>
                  <a:lnTo>
                    <a:pt x="1" y="4194"/>
                  </a:lnTo>
                  <a:cubicBezTo>
                    <a:pt x="1" y="4207"/>
                    <a:pt x="8" y="4220"/>
                    <a:pt x="21" y="4227"/>
                  </a:cubicBezTo>
                  <a:lnTo>
                    <a:pt x="519" y="4463"/>
                  </a:lnTo>
                  <a:lnTo>
                    <a:pt x="8" y="5401"/>
                  </a:lnTo>
                  <a:cubicBezTo>
                    <a:pt x="1" y="5407"/>
                    <a:pt x="1" y="5421"/>
                    <a:pt x="8" y="5427"/>
                  </a:cubicBezTo>
                  <a:lnTo>
                    <a:pt x="2500" y="11384"/>
                  </a:lnTo>
                  <a:cubicBezTo>
                    <a:pt x="2500" y="11397"/>
                    <a:pt x="2513" y="11403"/>
                    <a:pt x="2527" y="11403"/>
                  </a:cubicBezTo>
                  <a:lnTo>
                    <a:pt x="2540" y="11403"/>
                  </a:lnTo>
                  <a:cubicBezTo>
                    <a:pt x="2553" y="11397"/>
                    <a:pt x="2566" y="11377"/>
                    <a:pt x="2559" y="11357"/>
                  </a:cubicBezTo>
                  <a:lnTo>
                    <a:pt x="73" y="5414"/>
                  </a:lnTo>
                  <a:lnTo>
                    <a:pt x="591" y="4463"/>
                  </a:lnTo>
                  <a:cubicBezTo>
                    <a:pt x="598" y="4450"/>
                    <a:pt x="598" y="4443"/>
                    <a:pt x="591" y="4437"/>
                  </a:cubicBezTo>
                  <a:cubicBezTo>
                    <a:pt x="591" y="4423"/>
                    <a:pt x="585" y="4417"/>
                    <a:pt x="578" y="4417"/>
                  </a:cubicBezTo>
                  <a:lnTo>
                    <a:pt x="67" y="4181"/>
                  </a:lnTo>
                  <a:lnTo>
                    <a:pt x="591" y="35"/>
                  </a:lnTo>
                  <a:cubicBezTo>
                    <a:pt x="598" y="15"/>
                    <a:pt x="585" y="2"/>
                    <a:pt x="565" y="2"/>
                  </a:cubicBezTo>
                  <a:cubicBezTo>
                    <a:pt x="562" y="1"/>
                    <a:pt x="558" y="0"/>
                    <a:pt x="5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1"/>
            <p:cNvSpPr/>
            <p:nvPr/>
          </p:nvSpPr>
          <p:spPr>
            <a:xfrm>
              <a:off x="3785711" y="-2736367"/>
              <a:ext cx="364051" cy="885950"/>
            </a:xfrm>
            <a:custGeom>
              <a:avLst/>
              <a:gdLst/>
              <a:ahLst/>
              <a:cxnLst/>
              <a:rect l="l" t="t" r="r" b="b"/>
              <a:pathLst>
                <a:path w="5413" h="13173" extrusionOk="0">
                  <a:moveTo>
                    <a:pt x="1" y="0"/>
                  </a:moveTo>
                  <a:lnTo>
                    <a:pt x="1" y="13173"/>
                  </a:lnTo>
                  <a:cubicBezTo>
                    <a:pt x="1" y="13173"/>
                    <a:pt x="2605" y="13002"/>
                    <a:pt x="4625" y="12622"/>
                  </a:cubicBezTo>
                  <a:cubicBezTo>
                    <a:pt x="4901" y="12569"/>
                    <a:pt x="5163" y="12517"/>
                    <a:pt x="5413" y="12458"/>
                  </a:cubicBezTo>
                  <a:lnTo>
                    <a:pt x="4330" y="8043"/>
                  </a:lnTo>
                  <a:cubicBezTo>
                    <a:pt x="5176" y="7197"/>
                    <a:pt x="5406" y="6160"/>
                    <a:pt x="5295" y="5110"/>
                  </a:cubicBezTo>
                  <a:cubicBezTo>
                    <a:pt x="5039" y="2742"/>
                    <a:pt x="3051" y="328"/>
                    <a:pt x="2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1"/>
            <p:cNvSpPr/>
            <p:nvPr/>
          </p:nvSpPr>
          <p:spPr>
            <a:xfrm>
              <a:off x="4003688" y="-2393160"/>
              <a:ext cx="146078" cy="505690"/>
            </a:xfrm>
            <a:custGeom>
              <a:avLst/>
              <a:gdLst/>
              <a:ahLst/>
              <a:cxnLst/>
              <a:rect l="l" t="t" r="r" b="b"/>
              <a:pathLst>
                <a:path w="2172" h="7519" extrusionOk="0">
                  <a:moveTo>
                    <a:pt x="2047" y="1"/>
                  </a:moveTo>
                  <a:lnTo>
                    <a:pt x="2047" y="1"/>
                  </a:lnTo>
                  <a:cubicBezTo>
                    <a:pt x="1496" y="1175"/>
                    <a:pt x="735" y="2507"/>
                    <a:pt x="0" y="2887"/>
                  </a:cubicBezTo>
                  <a:lnTo>
                    <a:pt x="1384" y="7519"/>
                  </a:lnTo>
                  <a:cubicBezTo>
                    <a:pt x="1660" y="7466"/>
                    <a:pt x="1922" y="7414"/>
                    <a:pt x="2172" y="7355"/>
                  </a:cubicBezTo>
                  <a:lnTo>
                    <a:pt x="1089" y="2933"/>
                  </a:lnTo>
                  <a:cubicBezTo>
                    <a:pt x="1935" y="2094"/>
                    <a:pt x="2165" y="1051"/>
                    <a:pt x="2047" y="1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1"/>
            <p:cNvSpPr/>
            <p:nvPr/>
          </p:nvSpPr>
          <p:spPr>
            <a:xfrm>
              <a:off x="3693502" y="-2735964"/>
              <a:ext cx="184480" cy="762470"/>
            </a:xfrm>
            <a:custGeom>
              <a:avLst/>
              <a:gdLst/>
              <a:ahLst/>
              <a:cxnLst/>
              <a:rect l="l" t="t" r="r" b="b"/>
              <a:pathLst>
                <a:path w="2743" h="11337" extrusionOk="0">
                  <a:moveTo>
                    <a:pt x="482" y="1"/>
                  </a:moveTo>
                  <a:cubicBezTo>
                    <a:pt x="211" y="1"/>
                    <a:pt x="1" y="241"/>
                    <a:pt x="33" y="512"/>
                  </a:cubicBezTo>
                  <a:cubicBezTo>
                    <a:pt x="256" y="2612"/>
                    <a:pt x="985" y="9362"/>
                    <a:pt x="1372" y="11337"/>
                  </a:cubicBezTo>
                  <a:cubicBezTo>
                    <a:pt x="1759" y="9362"/>
                    <a:pt x="2493" y="2618"/>
                    <a:pt x="2716" y="512"/>
                  </a:cubicBezTo>
                  <a:cubicBezTo>
                    <a:pt x="2742" y="241"/>
                    <a:pt x="2532" y="1"/>
                    <a:pt x="2262" y="1"/>
                  </a:cubicBezTo>
                  <a:cubicBezTo>
                    <a:pt x="2258" y="1"/>
                    <a:pt x="2254" y="1"/>
                    <a:pt x="2251" y="1"/>
                  </a:cubicBezTo>
                  <a:lnTo>
                    <a:pt x="493" y="1"/>
                  </a:lnTo>
                  <a:cubicBezTo>
                    <a:pt x="489" y="1"/>
                    <a:pt x="485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1"/>
            <p:cNvSpPr/>
            <p:nvPr/>
          </p:nvSpPr>
          <p:spPr>
            <a:xfrm>
              <a:off x="3695722" y="-2736367"/>
              <a:ext cx="183606" cy="231290"/>
            </a:xfrm>
            <a:custGeom>
              <a:avLst/>
              <a:gdLst/>
              <a:ahLst/>
              <a:cxnLst/>
              <a:rect l="l" t="t" r="r" b="b"/>
              <a:pathLst>
                <a:path w="2730" h="3439" extrusionOk="0">
                  <a:moveTo>
                    <a:pt x="381" y="0"/>
                  </a:moveTo>
                  <a:cubicBezTo>
                    <a:pt x="381" y="0"/>
                    <a:pt x="0" y="322"/>
                    <a:pt x="217" y="991"/>
                  </a:cubicBezTo>
                  <a:cubicBezTo>
                    <a:pt x="405" y="1557"/>
                    <a:pt x="1336" y="3438"/>
                    <a:pt x="1364" y="3438"/>
                  </a:cubicBezTo>
                  <a:cubicBezTo>
                    <a:pt x="1365" y="3438"/>
                    <a:pt x="1365" y="3438"/>
                    <a:pt x="1365" y="3438"/>
                  </a:cubicBezTo>
                  <a:cubicBezTo>
                    <a:pt x="1365" y="3438"/>
                    <a:pt x="1365" y="3438"/>
                    <a:pt x="1365" y="3438"/>
                  </a:cubicBezTo>
                  <a:cubicBezTo>
                    <a:pt x="1394" y="3438"/>
                    <a:pt x="2324" y="1557"/>
                    <a:pt x="2513" y="991"/>
                  </a:cubicBezTo>
                  <a:cubicBezTo>
                    <a:pt x="2729" y="322"/>
                    <a:pt x="2342" y="0"/>
                    <a:pt x="2342" y="0"/>
                  </a:cubicBezTo>
                  <a:close/>
                </a:path>
              </a:pathLst>
            </a:custGeom>
            <a:solidFill>
              <a:srgbClr val="CA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1"/>
            <p:cNvSpPr/>
            <p:nvPr/>
          </p:nvSpPr>
          <p:spPr>
            <a:xfrm>
              <a:off x="3783088" y="-2738251"/>
              <a:ext cx="172576" cy="766976"/>
            </a:xfrm>
            <a:custGeom>
              <a:avLst/>
              <a:gdLst/>
              <a:ahLst/>
              <a:cxnLst/>
              <a:rect l="l" t="t" r="r" b="b"/>
              <a:pathLst>
                <a:path w="2566" h="11404" extrusionOk="0">
                  <a:moveTo>
                    <a:pt x="2009" y="0"/>
                  </a:moveTo>
                  <a:cubicBezTo>
                    <a:pt x="2006" y="0"/>
                    <a:pt x="2003" y="1"/>
                    <a:pt x="2001" y="2"/>
                  </a:cubicBezTo>
                  <a:cubicBezTo>
                    <a:pt x="1981" y="2"/>
                    <a:pt x="1968" y="15"/>
                    <a:pt x="1975" y="35"/>
                  </a:cubicBezTo>
                  <a:lnTo>
                    <a:pt x="2500" y="4181"/>
                  </a:lnTo>
                  <a:lnTo>
                    <a:pt x="1988" y="4417"/>
                  </a:lnTo>
                  <a:cubicBezTo>
                    <a:pt x="1981" y="4417"/>
                    <a:pt x="1975" y="4430"/>
                    <a:pt x="1975" y="4437"/>
                  </a:cubicBezTo>
                  <a:cubicBezTo>
                    <a:pt x="1968" y="4443"/>
                    <a:pt x="1968" y="4450"/>
                    <a:pt x="1975" y="4463"/>
                  </a:cubicBezTo>
                  <a:lnTo>
                    <a:pt x="2493" y="5414"/>
                  </a:lnTo>
                  <a:lnTo>
                    <a:pt x="7" y="11364"/>
                  </a:lnTo>
                  <a:cubicBezTo>
                    <a:pt x="0" y="11377"/>
                    <a:pt x="13" y="11397"/>
                    <a:pt x="26" y="11403"/>
                  </a:cubicBezTo>
                  <a:lnTo>
                    <a:pt x="40" y="11403"/>
                  </a:lnTo>
                  <a:cubicBezTo>
                    <a:pt x="53" y="11403"/>
                    <a:pt x="66" y="11397"/>
                    <a:pt x="66" y="11384"/>
                  </a:cubicBezTo>
                  <a:lnTo>
                    <a:pt x="2559" y="5427"/>
                  </a:lnTo>
                  <a:cubicBezTo>
                    <a:pt x="2565" y="5421"/>
                    <a:pt x="2565" y="5407"/>
                    <a:pt x="2559" y="5401"/>
                  </a:cubicBezTo>
                  <a:lnTo>
                    <a:pt x="2047" y="4463"/>
                  </a:lnTo>
                  <a:lnTo>
                    <a:pt x="2546" y="4227"/>
                  </a:lnTo>
                  <a:cubicBezTo>
                    <a:pt x="2559" y="4220"/>
                    <a:pt x="2565" y="4207"/>
                    <a:pt x="2565" y="4194"/>
                  </a:cubicBezTo>
                  <a:lnTo>
                    <a:pt x="2034" y="28"/>
                  </a:lnTo>
                  <a:cubicBezTo>
                    <a:pt x="2034" y="12"/>
                    <a:pt x="2021" y="0"/>
                    <a:pt x="20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1"/>
            <p:cNvSpPr/>
            <p:nvPr/>
          </p:nvSpPr>
          <p:spPr>
            <a:xfrm>
              <a:off x="3547019" y="-1872867"/>
              <a:ext cx="278503" cy="127246"/>
            </a:xfrm>
            <a:custGeom>
              <a:avLst/>
              <a:gdLst/>
              <a:ahLst/>
              <a:cxnLst/>
              <a:rect l="l" t="t" r="r" b="b"/>
              <a:pathLst>
                <a:path w="4141" h="1892" extrusionOk="0">
                  <a:moveTo>
                    <a:pt x="2548" y="0"/>
                  </a:moveTo>
                  <a:cubicBezTo>
                    <a:pt x="1710" y="0"/>
                    <a:pt x="886" y="337"/>
                    <a:pt x="283" y="970"/>
                  </a:cubicBezTo>
                  <a:cubicBezTo>
                    <a:pt x="224" y="1029"/>
                    <a:pt x="171" y="1095"/>
                    <a:pt x="119" y="1160"/>
                  </a:cubicBezTo>
                  <a:cubicBezTo>
                    <a:pt x="106" y="1180"/>
                    <a:pt x="86" y="1200"/>
                    <a:pt x="73" y="1219"/>
                  </a:cubicBezTo>
                  <a:cubicBezTo>
                    <a:pt x="53" y="1252"/>
                    <a:pt x="33" y="1285"/>
                    <a:pt x="14" y="1318"/>
                  </a:cubicBezTo>
                  <a:cubicBezTo>
                    <a:pt x="1" y="1357"/>
                    <a:pt x="1" y="1396"/>
                    <a:pt x="14" y="1436"/>
                  </a:cubicBezTo>
                  <a:cubicBezTo>
                    <a:pt x="20" y="1462"/>
                    <a:pt x="40" y="1482"/>
                    <a:pt x="66" y="1495"/>
                  </a:cubicBezTo>
                  <a:cubicBezTo>
                    <a:pt x="79" y="1498"/>
                    <a:pt x="92" y="1500"/>
                    <a:pt x="106" y="1500"/>
                  </a:cubicBezTo>
                  <a:cubicBezTo>
                    <a:pt x="119" y="1500"/>
                    <a:pt x="132" y="1498"/>
                    <a:pt x="145" y="1495"/>
                  </a:cubicBezTo>
                  <a:cubicBezTo>
                    <a:pt x="204" y="1488"/>
                    <a:pt x="256" y="1462"/>
                    <a:pt x="309" y="1423"/>
                  </a:cubicBezTo>
                  <a:lnTo>
                    <a:pt x="315" y="1416"/>
                  </a:lnTo>
                  <a:lnTo>
                    <a:pt x="315" y="1416"/>
                  </a:lnTo>
                  <a:cubicBezTo>
                    <a:pt x="276" y="1501"/>
                    <a:pt x="289" y="1606"/>
                    <a:pt x="355" y="1685"/>
                  </a:cubicBezTo>
                  <a:cubicBezTo>
                    <a:pt x="401" y="1716"/>
                    <a:pt x="455" y="1733"/>
                    <a:pt x="510" y="1733"/>
                  </a:cubicBezTo>
                  <a:cubicBezTo>
                    <a:pt x="549" y="1733"/>
                    <a:pt x="588" y="1724"/>
                    <a:pt x="624" y="1705"/>
                  </a:cubicBezTo>
                  <a:cubicBezTo>
                    <a:pt x="663" y="1685"/>
                    <a:pt x="696" y="1659"/>
                    <a:pt x="729" y="1633"/>
                  </a:cubicBezTo>
                  <a:cubicBezTo>
                    <a:pt x="748" y="1620"/>
                    <a:pt x="768" y="1600"/>
                    <a:pt x="788" y="1580"/>
                  </a:cubicBezTo>
                  <a:cubicBezTo>
                    <a:pt x="801" y="1560"/>
                    <a:pt x="821" y="1547"/>
                    <a:pt x="834" y="1528"/>
                  </a:cubicBezTo>
                  <a:lnTo>
                    <a:pt x="834" y="1528"/>
                  </a:lnTo>
                  <a:cubicBezTo>
                    <a:pt x="834" y="1560"/>
                    <a:pt x="814" y="1587"/>
                    <a:pt x="807" y="1620"/>
                  </a:cubicBezTo>
                  <a:cubicBezTo>
                    <a:pt x="801" y="1659"/>
                    <a:pt x="801" y="1692"/>
                    <a:pt x="821" y="1724"/>
                  </a:cubicBezTo>
                  <a:cubicBezTo>
                    <a:pt x="856" y="1800"/>
                    <a:pt x="933" y="1821"/>
                    <a:pt x="1012" y="1821"/>
                  </a:cubicBezTo>
                  <a:cubicBezTo>
                    <a:pt x="1050" y="1821"/>
                    <a:pt x="1088" y="1816"/>
                    <a:pt x="1122" y="1810"/>
                  </a:cubicBezTo>
                  <a:cubicBezTo>
                    <a:pt x="1234" y="1790"/>
                    <a:pt x="1339" y="1744"/>
                    <a:pt x="1431" y="1672"/>
                  </a:cubicBezTo>
                  <a:lnTo>
                    <a:pt x="1431" y="1672"/>
                  </a:lnTo>
                  <a:cubicBezTo>
                    <a:pt x="1418" y="1731"/>
                    <a:pt x="1437" y="1797"/>
                    <a:pt x="1477" y="1836"/>
                  </a:cubicBezTo>
                  <a:cubicBezTo>
                    <a:pt x="1521" y="1872"/>
                    <a:pt x="1573" y="1891"/>
                    <a:pt x="1626" y="1891"/>
                  </a:cubicBezTo>
                  <a:cubicBezTo>
                    <a:pt x="1659" y="1891"/>
                    <a:pt x="1693" y="1884"/>
                    <a:pt x="1726" y="1869"/>
                  </a:cubicBezTo>
                  <a:cubicBezTo>
                    <a:pt x="1805" y="1823"/>
                    <a:pt x="1877" y="1784"/>
                    <a:pt x="1956" y="1731"/>
                  </a:cubicBezTo>
                  <a:cubicBezTo>
                    <a:pt x="2071" y="1668"/>
                    <a:pt x="2198" y="1645"/>
                    <a:pt x="2329" y="1645"/>
                  </a:cubicBezTo>
                  <a:cubicBezTo>
                    <a:pt x="2512" y="1645"/>
                    <a:pt x="2704" y="1689"/>
                    <a:pt x="2887" y="1731"/>
                  </a:cubicBezTo>
                  <a:cubicBezTo>
                    <a:pt x="3047" y="1772"/>
                    <a:pt x="3218" y="1807"/>
                    <a:pt x="3382" y="1807"/>
                  </a:cubicBezTo>
                  <a:cubicBezTo>
                    <a:pt x="3535" y="1807"/>
                    <a:pt x="3683" y="1777"/>
                    <a:pt x="3812" y="1692"/>
                  </a:cubicBezTo>
                  <a:cubicBezTo>
                    <a:pt x="4042" y="1547"/>
                    <a:pt x="4140" y="1252"/>
                    <a:pt x="4133" y="983"/>
                  </a:cubicBezTo>
                  <a:cubicBezTo>
                    <a:pt x="4127" y="708"/>
                    <a:pt x="3956" y="537"/>
                    <a:pt x="3845" y="281"/>
                  </a:cubicBezTo>
                  <a:cubicBezTo>
                    <a:pt x="3428" y="92"/>
                    <a:pt x="2986" y="0"/>
                    <a:pt x="2548" y="0"/>
                  </a:cubicBezTo>
                  <a:close/>
                </a:path>
              </a:pathLst>
            </a:custGeom>
            <a:solidFill>
              <a:srgbClr val="CA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1"/>
            <p:cNvSpPr/>
            <p:nvPr/>
          </p:nvSpPr>
          <p:spPr>
            <a:xfrm>
              <a:off x="3565581" y="-1825855"/>
              <a:ext cx="63152" cy="50038"/>
            </a:xfrm>
            <a:custGeom>
              <a:avLst/>
              <a:gdLst/>
              <a:ahLst/>
              <a:cxnLst/>
              <a:rect l="l" t="t" r="r" b="b"/>
              <a:pathLst>
                <a:path w="939" h="744" extrusionOk="0">
                  <a:moveTo>
                    <a:pt x="907" y="0"/>
                  </a:moveTo>
                  <a:cubicBezTo>
                    <a:pt x="904" y="0"/>
                    <a:pt x="901" y="1"/>
                    <a:pt x="899" y="2"/>
                  </a:cubicBezTo>
                  <a:cubicBezTo>
                    <a:pt x="413" y="120"/>
                    <a:pt x="26" y="671"/>
                    <a:pt x="13" y="697"/>
                  </a:cubicBezTo>
                  <a:cubicBezTo>
                    <a:pt x="0" y="711"/>
                    <a:pt x="7" y="730"/>
                    <a:pt x="20" y="743"/>
                  </a:cubicBezTo>
                  <a:lnTo>
                    <a:pt x="39" y="743"/>
                  </a:lnTo>
                  <a:cubicBezTo>
                    <a:pt x="46" y="743"/>
                    <a:pt x="59" y="743"/>
                    <a:pt x="66" y="730"/>
                  </a:cubicBezTo>
                  <a:cubicBezTo>
                    <a:pt x="66" y="724"/>
                    <a:pt x="453" y="179"/>
                    <a:pt x="912" y="61"/>
                  </a:cubicBezTo>
                  <a:cubicBezTo>
                    <a:pt x="932" y="61"/>
                    <a:pt x="938" y="41"/>
                    <a:pt x="938" y="22"/>
                  </a:cubicBezTo>
                  <a:cubicBezTo>
                    <a:pt x="933" y="11"/>
                    <a:pt x="919" y="0"/>
                    <a:pt x="9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1"/>
            <p:cNvSpPr/>
            <p:nvPr/>
          </p:nvSpPr>
          <p:spPr>
            <a:xfrm>
              <a:off x="3600824" y="-1805879"/>
              <a:ext cx="53939" cy="37999"/>
            </a:xfrm>
            <a:custGeom>
              <a:avLst/>
              <a:gdLst/>
              <a:ahLst/>
              <a:cxnLst/>
              <a:rect l="l" t="t" r="r" b="b"/>
              <a:pathLst>
                <a:path w="802" h="565" extrusionOk="0">
                  <a:moveTo>
                    <a:pt x="768" y="0"/>
                  </a:moveTo>
                  <a:cubicBezTo>
                    <a:pt x="211" y="0"/>
                    <a:pt x="7" y="519"/>
                    <a:pt x="7" y="525"/>
                  </a:cubicBezTo>
                  <a:cubicBezTo>
                    <a:pt x="1" y="538"/>
                    <a:pt x="7" y="558"/>
                    <a:pt x="27" y="564"/>
                  </a:cubicBezTo>
                  <a:lnTo>
                    <a:pt x="40" y="564"/>
                  </a:lnTo>
                  <a:cubicBezTo>
                    <a:pt x="47" y="564"/>
                    <a:pt x="60" y="558"/>
                    <a:pt x="67" y="545"/>
                  </a:cubicBezTo>
                  <a:cubicBezTo>
                    <a:pt x="67" y="538"/>
                    <a:pt x="257" y="66"/>
                    <a:pt x="768" y="66"/>
                  </a:cubicBezTo>
                  <a:cubicBezTo>
                    <a:pt x="782" y="66"/>
                    <a:pt x="801" y="53"/>
                    <a:pt x="801" y="33"/>
                  </a:cubicBezTo>
                  <a:cubicBezTo>
                    <a:pt x="801" y="20"/>
                    <a:pt x="788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1"/>
            <p:cNvSpPr/>
            <p:nvPr/>
          </p:nvSpPr>
          <p:spPr>
            <a:xfrm>
              <a:off x="3640572" y="-1793101"/>
              <a:ext cx="38873" cy="35376"/>
            </a:xfrm>
            <a:custGeom>
              <a:avLst/>
              <a:gdLst/>
              <a:ahLst/>
              <a:cxnLst/>
              <a:rect l="l" t="t" r="r" b="b"/>
              <a:pathLst>
                <a:path w="578" h="526" extrusionOk="0">
                  <a:moveTo>
                    <a:pt x="532" y="1"/>
                  </a:moveTo>
                  <a:cubicBezTo>
                    <a:pt x="66" y="138"/>
                    <a:pt x="0" y="473"/>
                    <a:pt x="0" y="486"/>
                  </a:cubicBezTo>
                  <a:cubicBezTo>
                    <a:pt x="0" y="506"/>
                    <a:pt x="13" y="519"/>
                    <a:pt x="33" y="525"/>
                  </a:cubicBezTo>
                  <a:cubicBezTo>
                    <a:pt x="53" y="519"/>
                    <a:pt x="66" y="512"/>
                    <a:pt x="66" y="499"/>
                  </a:cubicBezTo>
                  <a:cubicBezTo>
                    <a:pt x="73" y="486"/>
                    <a:pt x="125" y="191"/>
                    <a:pt x="551" y="66"/>
                  </a:cubicBezTo>
                  <a:cubicBezTo>
                    <a:pt x="571" y="60"/>
                    <a:pt x="578" y="40"/>
                    <a:pt x="578" y="27"/>
                  </a:cubicBezTo>
                  <a:cubicBezTo>
                    <a:pt x="571" y="7"/>
                    <a:pt x="551" y="1"/>
                    <a:pt x="5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1"/>
            <p:cNvSpPr/>
            <p:nvPr/>
          </p:nvSpPr>
          <p:spPr>
            <a:xfrm>
              <a:off x="3780397" y="-2736367"/>
              <a:ext cx="588683" cy="991204"/>
            </a:xfrm>
            <a:custGeom>
              <a:avLst/>
              <a:gdLst/>
              <a:ahLst/>
              <a:cxnLst/>
              <a:rect l="l" t="t" r="r" b="b"/>
              <a:pathLst>
                <a:path w="8753" h="14738" extrusionOk="0">
                  <a:moveTo>
                    <a:pt x="2553" y="0"/>
                  </a:moveTo>
                  <a:lnTo>
                    <a:pt x="3071" y="2696"/>
                  </a:lnTo>
                  <a:cubicBezTo>
                    <a:pt x="3071" y="2696"/>
                    <a:pt x="4862" y="4199"/>
                    <a:pt x="5151" y="8220"/>
                  </a:cubicBezTo>
                  <a:cubicBezTo>
                    <a:pt x="5439" y="12241"/>
                    <a:pt x="1" y="12923"/>
                    <a:pt x="1" y="12923"/>
                  </a:cubicBezTo>
                  <a:lnTo>
                    <a:pt x="1" y="14714"/>
                  </a:lnTo>
                  <a:cubicBezTo>
                    <a:pt x="317" y="14729"/>
                    <a:pt x="631" y="14737"/>
                    <a:pt x="941" y="14737"/>
                  </a:cubicBezTo>
                  <a:cubicBezTo>
                    <a:pt x="5167" y="14737"/>
                    <a:pt x="8752" y="13266"/>
                    <a:pt x="8490" y="7656"/>
                  </a:cubicBezTo>
                  <a:cubicBezTo>
                    <a:pt x="8214" y="1732"/>
                    <a:pt x="2553" y="0"/>
                    <a:pt x="2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1"/>
            <p:cNvSpPr/>
            <p:nvPr/>
          </p:nvSpPr>
          <p:spPr>
            <a:xfrm>
              <a:off x="3777774" y="-2543813"/>
              <a:ext cx="360958" cy="678872"/>
            </a:xfrm>
            <a:custGeom>
              <a:avLst/>
              <a:gdLst/>
              <a:ahLst/>
              <a:cxnLst/>
              <a:rect l="l" t="t" r="r" b="b"/>
              <a:pathLst>
                <a:path w="5367" h="10094" extrusionOk="0">
                  <a:moveTo>
                    <a:pt x="3304" y="1"/>
                  </a:moveTo>
                  <a:cubicBezTo>
                    <a:pt x="3282" y="1"/>
                    <a:pt x="3261" y="25"/>
                    <a:pt x="3281" y="50"/>
                  </a:cubicBezTo>
                  <a:cubicBezTo>
                    <a:pt x="3766" y="594"/>
                    <a:pt x="4927" y="2188"/>
                    <a:pt x="5157" y="5364"/>
                  </a:cubicBezTo>
                  <a:cubicBezTo>
                    <a:pt x="5301" y="7417"/>
                    <a:pt x="3904" y="8578"/>
                    <a:pt x="2710" y="9188"/>
                  </a:cubicBezTo>
                  <a:cubicBezTo>
                    <a:pt x="1864" y="9601"/>
                    <a:pt x="965" y="9883"/>
                    <a:pt x="40" y="10028"/>
                  </a:cubicBezTo>
                  <a:cubicBezTo>
                    <a:pt x="1" y="10034"/>
                    <a:pt x="1" y="10087"/>
                    <a:pt x="40" y="10093"/>
                  </a:cubicBezTo>
                  <a:lnTo>
                    <a:pt x="46" y="10093"/>
                  </a:lnTo>
                  <a:cubicBezTo>
                    <a:pt x="978" y="9949"/>
                    <a:pt x="1890" y="9660"/>
                    <a:pt x="2736" y="9247"/>
                  </a:cubicBezTo>
                  <a:cubicBezTo>
                    <a:pt x="3950" y="8624"/>
                    <a:pt x="5367" y="7450"/>
                    <a:pt x="5222" y="5357"/>
                  </a:cubicBezTo>
                  <a:cubicBezTo>
                    <a:pt x="4993" y="2162"/>
                    <a:pt x="3818" y="555"/>
                    <a:pt x="3326" y="11"/>
                  </a:cubicBezTo>
                  <a:cubicBezTo>
                    <a:pt x="3320" y="4"/>
                    <a:pt x="3312" y="1"/>
                    <a:pt x="3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1"/>
            <p:cNvSpPr/>
            <p:nvPr/>
          </p:nvSpPr>
          <p:spPr>
            <a:xfrm>
              <a:off x="3731435" y="-2868727"/>
              <a:ext cx="111240" cy="180916"/>
            </a:xfrm>
            <a:custGeom>
              <a:avLst/>
              <a:gdLst/>
              <a:ahLst/>
              <a:cxnLst/>
              <a:rect l="l" t="t" r="r" b="b"/>
              <a:pathLst>
                <a:path w="1654" h="2690" extrusionOk="0">
                  <a:moveTo>
                    <a:pt x="1" y="0"/>
                  </a:moveTo>
                  <a:lnTo>
                    <a:pt x="1" y="2690"/>
                  </a:lnTo>
                  <a:lnTo>
                    <a:pt x="1654" y="2690"/>
                  </a:lnTo>
                  <a:lnTo>
                    <a:pt x="1654" y="0"/>
                  </a:lnTo>
                  <a:close/>
                </a:path>
              </a:pathLst>
            </a:custGeom>
            <a:solidFill>
              <a:srgbClr val="CA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1"/>
            <p:cNvSpPr/>
            <p:nvPr/>
          </p:nvSpPr>
          <p:spPr>
            <a:xfrm>
              <a:off x="3739371" y="-2821514"/>
              <a:ext cx="94964" cy="34031"/>
            </a:xfrm>
            <a:custGeom>
              <a:avLst/>
              <a:gdLst/>
              <a:ahLst/>
              <a:cxnLst/>
              <a:rect l="l" t="t" r="r" b="b"/>
              <a:pathLst>
                <a:path w="1412" h="506" extrusionOk="0">
                  <a:moveTo>
                    <a:pt x="1" y="0"/>
                  </a:moveTo>
                  <a:cubicBezTo>
                    <a:pt x="1" y="0"/>
                    <a:pt x="191" y="505"/>
                    <a:pt x="716" y="505"/>
                  </a:cubicBezTo>
                  <a:cubicBezTo>
                    <a:pt x="1234" y="505"/>
                    <a:pt x="1411" y="0"/>
                    <a:pt x="1411" y="0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1"/>
            <p:cNvSpPr/>
            <p:nvPr/>
          </p:nvSpPr>
          <p:spPr>
            <a:xfrm>
              <a:off x="3625977" y="-3210456"/>
              <a:ext cx="322151" cy="398688"/>
            </a:xfrm>
            <a:custGeom>
              <a:avLst/>
              <a:gdLst/>
              <a:ahLst/>
              <a:cxnLst/>
              <a:rect l="l" t="t" r="r" b="b"/>
              <a:pathLst>
                <a:path w="4790" h="5928" extrusionOk="0">
                  <a:moveTo>
                    <a:pt x="2393" y="0"/>
                  </a:moveTo>
                  <a:cubicBezTo>
                    <a:pt x="2082" y="0"/>
                    <a:pt x="1772" y="82"/>
                    <a:pt x="1497" y="246"/>
                  </a:cubicBezTo>
                  <a:cubicBezTo>
                    <a:pt x="1" y="1152"/>
                    <a:pt x="198" y="3966"/>
                    <a:pt x="408" y="4727"/>
                  </a:cubicBezTo>
                  <a:cubicBezTo>
                    <a:pt x="552" y="5252"/>
                    <a:pt x="1228" y="5606"/>
                    <a:pt x="1752" y="5809"/>
                  </a:cubicBezTo>
                  <a:cubicBezTo>
                    <a:pt x="1959" y="5888"/>
                    <a:pt x="2177" y="5927"/>
                    <a:pt x="2395" y="5927"/>
                  </a:cubicBezTo>
                  <a:cubicBezTo>
                    <a:pt x="2613" y="5927"/>
                    <a:pt x="2832" y="5888"/>
                    <a:pt x="3038" y="5809"/>
                  </a:cubicBezTo>
                  <a:cubicBezTo>
                    <a:pt x="3563" y="5606"/>
                    <a:pt x="4232" y="5252"/>
                    <a:pt x="4376" y="4727"/>
                  </a:cubicBezTo>
                  <a:cubicBezTo>
                    <a:pt x="4593" y="3966"/>
                    <a:pt x="4790" y="1158"/>
                    <a:pt x="3294" y="246"/>
                  </a:cubicBezTo>
                  <a:cubicBezTo>
                    <a:pt x="3015" y="82"/>
                    <a:pt x="2704" y="0"/>
                    <a:pt x="2393" y="0"/>
                  </a:cubicBezTo>
                  <a:close/>
                </a:path>
              </a:pathLst>
            </a:custGeom>
            <a:solidFill>
              <a:srgbClr val="CA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1"/>
            <p:cNvSpPr/>
            <p:nvPr/>
          </p:nvSpPr>
          <p:spPr>
            <a:xfrm>
              <a:off x="3587641" y="-3016556"/>
              <a:ext cx="74182" cy="90929"/>
            </a:xfrm>
            <a:custGeom>
              <a:avLst/>
              <a:gdLst/>
              <a:ahLst/>
              <a:cxnLst/>
              <a:rect l="l" t="t" r="r" b="b"/>
              <a:pathLst>
                <a:path w="1103" h="1352" extrusionOk="0">
                  <a:moveTo>
                    <a:pt x="551" y="1"/>
                  </a:moveTo>
                  <a:cubicBezTo>
                    <a:pt x="249" y="1"/>
                    <a:pt x="0" y="302"/>
                    <a:pt x="0" y="676"/>
                  </a:cubicBezTo>
                  <a:cubicBezTo>
                    <a:pt x="0" y="1050"/>
                    <a:pt x="249" y="1352"/>
                    <a:pt x="551" y="1352"/>
                  </a:cubicBezTo>
                  <a:cubicBezTo>
                    <a:pt x="853" y="1352"/>
                    <a:pt x="1102" y="1050"/>
                    <a:pt x="1102" y="676"/>
                  </a:cubicBezTo>
                  <a:cubicBezTo>
                    <a:pt x="1102" y="302"/>
                    <a:pt x="853" y="1"/>
                    <a:pt x="551" y="1"/>
                  </a:cubicBezTo>
                  <a:close/>
                </a:path>
              </a:pathLst>
            </a:custGeom>
            <a:solidFill>
              <a:srgbClr val="CA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1"/>
            <p:cNvSpPr/>
            <p:nvPr/>
          </p:nvSpPr>
          <p:spPr>
            <a:xfrm>
              <a:off x="3605733" y="-2990663"/>
              <a:ext cx="26095" cy="35511"/>
            </a:xfrm>
            <a:custGeom>
              <a:avLst/>
              <a:gdLst/>
              <a:ahLst/>
              <a:cxnLst/>
              <a:rect l="l" t="t" r="r" b="b"/>
              <a:pathLst>
                <a:path w="388" h="528" extrusionOk="0">
                  <a:moveTo>
                    <a:pt x="35" y="1"/>
                  </a:moveTo>
                  <a:cubicBezTo>
                    <a:pt x="20" y="1"/>
                    <a:pt x="7" y="12"/>
                    <a:pt x="7" y="22"/>
                  </a:cubicBezTo>
                  <a:cubicBezTo>
                    <a:pt x="0" y="42"/>
                    <a:pt x="7" y="62"/>
                    <a:pt x="26" y="62"/>
                  </a:cubicBezTo>
                  <a:cubicBezTo>
                    <a:pt x="203" y="127"/>
                    <a:pt x="322" y="304"/>
                    <a:pt x="295" y="495"/>
                  </a:cubicBezTo>
                  <a:cubicBezTo>
                    <a:pt x="295" y="508"/>
                    <a:pt x="308" y="527"/>
                    <a:pt x="322" y="527"/>
                  </a:cubicBezTo>
                  <a:lnTo>
                    <a:pt x="328" y="527"/>
                  </a:lnTo>
                  <a:cubicBezTo>
                    <a:pt x="348" y="527"/>
                    <a:pt x="361" y="514"/>
                    <a:pt x="361" y="501"/>
                  </a:cubicBezTo>
                  <a:cubicBezTo>
                    <a:pt x="387" y="278"/>
                    <a:pt x="256" y="75"/>
                    <a:pt x="46" y="3"/>
                  </a:cubicBezTo>
                  <a:cubicBezTo>
                    <a:pt x="42" y="1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1"/>
            <p:cNvSpPr/>
            <p:nvPr/>
          </p:nvSpPr>
          <p:spPr>
            <a:xfrm>
              <a:off x="3912354" y="-3016556"/>
              <a:ext cx="73711" cy="90929"/>
            </a:xfrm>
            <a:custGeom>
              <a:avLst/>
              <a:gdLst/>
              <a:ahLst/>
              <a:cxnLst/>
              <a:rect l="l" t="t" r="r" b="b"/>
              <a:pathLst>
                <a:path w="1096" h="1352" extrusionOk="0">
                  <a:moveTo>
                    <a:pt x="545" y="1"/>
                  </a:moveTo>
                  <a:cubicBezTo>
                    <a:pt x="243" y="1"/>
                    <a:pt x="0" y="302"/>
                    <a:pt x="0" y="676"/>
                  </a:cubicBezTo>
                  <a:cubicBezTo>
                    <a:pt x="0" y="1050"/>
                    <a:pt x="243" y="1352"/>
                    <a:pt x="545" y="1352"/>
                  </a:cubicBezTo>
                  <a:cubicBezTo>
                    <a:pt x="853" y="1352"/>
                    <a:pt x="1096" y="1050"/>
                    <a:pt x="1096" y="676"/>
                  </a:cubicBezTo>
                  <a:cubicBezTo>
                    <a:pt x="1096" y="302"/>
                    <a:pt x="853" y="1"/>
                    <a:pt x="545" y="1"/>
                  </a:cubicBezTo>
                  <a:close/>
                </a:path>
              </a:pathLst>
            </a:custGeom>
            <a:solidFill>
              <a:srgbClr val="CA5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1"/>
            <p:cNvSpPr/>
            <p:nvPr/>
          </p:nvSpPr>
          <p:spPr>
            <a:xfrm>
              <a:off x="3642791" y="-3220544"/>
              <a:ext cx="309777" cy="210643"/>
            </a:xfrm>
            <a:custGeom>
              <a:avLst/>
              <a:gdLst/>
              <a:ahLst/>
              <a:cxnLst/>
              <a:rect l="l" t="t" r="r" b="b"/>
              <a:pathLst>
                <a:path w="4606" h="3132" extrusionOk="0">
                  <a:moveTo>
                    <a:pt x="2036" y="0"/>
                  </a:moveTo>
                  <a:cubicBezTo>
                    <a:pt x="1633" y="0"/>
                    <a:pt x="0" y="141"/>
                    <a:pt x="0" y="2424"/>
                  </a:cubicBezTo>
                  <a:lnTo>
                    <a:pt x="3024" y="1197"/>
                  </a:lnTo>
                  <a:lnTo>
                    <a:pt x="4258" y="3132"/>
                  </a:lnTo>
                  <a:cubicBezTo>
                    <a:pt x="4258" y="3132"/>
                    <a:pt x="4605" y="3"/>
                    <a:pt x="2126" y="3"/>
                  </a:cubicBezTo>
                  <a:cubicBezTo>
                    <a:pt x="2126" y="3"/>
                    <a:pt x="2093" y="0"/>
                    <a:pt x="20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1"/>
            <p:cNvSpPr/>
            <p:nvPr/>
          </p:nvSpPr>
          <p:spPr>
            <a:xfrm>
              <a:off x="3722154" y="-3188732"/>
              <a:ext cx="91870" cy="58445"/>
            </a:xfrm>
            <a:custGeom>
              <a:avLst/>
              <a:gdLst/>
              <a:ahLst/>
              <a:cxnLst/>
              <a:rect l="l" t="t" r="r" b="b"/>
              <a:pathLst>
                <a:path w="1366" h="869" extrusionOk="0">
                  <a:moveTo>
                    <a:pt x="876" y="1"/>
                  </a:moveTo>
                  <a:cubicBezTo>
                    <a:pt x="436" y="1"/>
                    <a:pt x="25" y="338"/>
                    <a:pt x="1" y="835"/>
                  </a:cubicBezTo>
                  <a:cubicBezTo>
                    <a:pt x="1" y="848"/>
                    <a:pt x="14" y="868"/>
                    <a:pt x="34" y="868"/>
                  </a:cubicBezTo>
                  <a:cubicBezTo>
                    <a:pt x="47" y="868"/>
                    <a:pt x="60" y="855"/>
                    <a:pt x="60" y="835"/>
                  </a:cubicBezTo>
                  <a:cubicBezTo>
                    <a:pt x="84" y="377"/>
                    <a:pt x="467" y="64"/>
                    <a:pt x="877" y="64"/>
                  </a:cubicBezTo>
                  <a:cubicBezTo>
                    <a:pt x="1024" y="64"/>
                    <a:pt x="1174" y="104"/>
                    <a:pt x="1313" y="192"/>
                  </a:cubicBezTo>
                  <a:cubicBezTo>
                    <a:pt x="1318" y="195"/>
                    <a:pt x="1325" y="197"/>
                    <a:pt x="1331" y="197"/>
                  </a:cubicBezTo>
                  <a:cubicBezTo>
                    <a:pt x="1340" y="197"/>
                    <a:pt x="1348" y="194"/>
                    <a:pt x="1352" y="186"/>
                  </a:cubicBezTo>
                  <a:cubicBezTo>
                    <a:pt x="1365" y="166"/>
                    <a:pt x="1359" y="147"/>
                    <a:pt x="1346" y="140"/>
                  </a:cubicBezTo>
                  <a:cubicBezTo>
                    <a:pt x="1197" y="45"/>
                    <a:pt x="1035" y="1"/>
                    <a:pt x="876" y="1"/>
                  </a:cubicBezTo>
                  <a:close/>
                </a:path>
              </a:pathLst>
            </a:custGeom>
            <a:solidFill>
              <a:srgbClr val="FFFFFF">
                <a:alpha val="17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1"/>
            <p:cNvSpPr/>
            <p:nvPr/>
          </p:nvSpPr>
          <p:spPr>
            <a:xfrm>
              <a:off x="3742936" y="-3150934"/>
              <a:ext cx="52123" cy="35712"/>
            </a:xfrm>
            <a:custGeom>
              <a:avLst/>
              <a:gdLst/>
              <a:ahLst/>
              <a:cxnLst/>
              <a:rect l="l" t="t" r="r" b="b"/>
              <a:pathLst>
                <a:path w="775" h="531" extrusionOk="0">
                  <a:moveTo>
                    <a:pt x="678" y="1"/>
                  </a:moveTo>
                  <a:cubicBezTo>
                    <a:pt x="371" y="1"/>
                    <a:pt x="98" y="198"/>
                    <a:pt x="7" y="496"/>
                  </a:cubicBezTo>
                  <a:cubicBezTo>
                    <a:pt x="0" y="509"/>
                    <a:pt x="13" y="529"/>
                    <a:pt x="27" y="529"/>
                  </a:cubicBezTo>
                  <a:lnTo>
                    <a:pt x="40" y="529"/>
                  </a:lnTo>
                  <a:cubicBezTo>
                    <a:pt x="42" y="530"/>
                    <a:pt x="44" y="531"/>
                    <a:pt x="46" y="531"/>
                  </a:cubicBezTo>
                  <a:cubicBezTo>
                    <a:pt x="55" y="531"/>
                    <a:pt x="61" y="521"/>
                    <a:pt x="66" y="516"/>
                  </a:cubicBezTo>
                  <a:cubicBezTo>
                    <a:pt x="159" y="242"/>
                    <a:pt x="413" y="62"/>
                    <a:pt x="697" y="62"/>
                  </a:cubicBezTo>
                  <a:cubicBezTo>
                    <a:pt x="712" y="62"/>
                    <a:pt x="727" y="62"/>
                    <a:pt x="742" y="63"/>
                  </a:cubicBezTo>
                  <a:cubicBezTo>
                    <a:pt x="755" y="63"/>
                    <a:pt x="768" y="50"/>
                    <a:pt x="774" y="37"/>
                  </a:cubicBezTo>
                  <a:cubicBezTo>
                    <a:pt x="774" y="17"/>
                    <a:pt x="761" y="4"/>
                    <a:pt x="748" y="4"/>
                  </a:cubicBezTo>
                  <a:cubicBezTo>
                    <a:pt x="724" y="2"/>
                    <a:pt x="701" y="1"/>
                    <a:pt x="678" y="1"/>
                  </a:cubicBezTo>
                  <a:close/>
                </a:path>
              </a:pathLst>
            </a:custGeom>
            <a:solidFill>
              <a:srgbClr val="FFFFFF">
                <a:alpha val="17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1"/>
            <p:cNvSpPr/>
            <p:nvPr/>
          </p:nvSpPr>
          <p:spPr>
            <a:xfrm>
              <a:off x="3157942" y="-2754392"/>
              <a:ext cx="82925" cy="107608"/>
            </a:xfrm>
            <a:custGeom>
              <a:avLst/>
              <a:gdLst/>
              <a:ahLst/>
              <a:cxnLst/>
              <a:rect l="l" t="t" r="r" b="b"/>
              <a:pathLst>
                <a:path w="1233" h="1600" extrusionOk="0">
                  <a:moveTo>
                    <a:pt x="47" y="0"/>
                  </a:moveTo>
                  <a:cubicBezTo>
                    <a:pt x="23" y="0"/>
                    <a:pt x="0" y="28"/>
                    <a:pt x="19" y="52"/>
                  </a:cubicBezTo>
                  <a:lnTo>
                    <a:pt x="1167" y="1587"/>
                  </a:lnTo>
                  <a:cubicBezTo>
                    <a:pt x="1174" y="1600"/>
                    <a:pt x="1187" y="1600"/>
                    <a:pt x="1194" y="1600"/>
                  </a:cubicBezTo>
                  <a:cubicBezTo>
                    <a:pt x="1200" y="1600"/>
                    <a:pt x="1207" y="1600"/>
                    <a:pt x="1213" y="1593"/>
                  </a:cubicBezTo>
                  <a:cubicBezTo>
                    <a:pt x="1226" y="1587"/>
                    <a:pt x="1233" y="1567"/>
                    <a:pt x="1220" y="1554"/>
                  </a:cubicBezTo>
                  <a:lnTo>
                    <a:pt x="72" y="12"/>
                  </a:lnTo>
                  <a:cubicBezTo>
                    <a:pt x="65" y="4"/>
                    <a:pt x="56" y="0"/>
                    <a:pt x="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1"/>
            <p:cNvSpPr/>
            <p:nvPr/>
          </p:nvSpPr>
          <p:spPr>
            <a:xfrm>
              <a:off x="3840457" y="-1874951"/>
              <a:ext cx="4439" cy="132223"/>
            </a:xfrm>
            <a:custGeom>
              <a:avLst/>
              <a:gdLst/>
              <a:ahLst/>
              <a:cxnLst/>
              <a:rect l="l" t="t" r="r" b="b"/>
              <a:pathLst>
                <a:path w="66" h="1966" extrusionOk="0">
                  <a:moveTo>
                    <a:pt x="33" y="1"/>
                  </a:moveTo>
                  <a:cubicBezTo>
                    <a:pt x="16" y="1"/>
                    <a:pt x="0" y="11"/>
                    <a:pt x="0" y="30"/>
                  </a:cubicBezTo>
                  <a:lnTo>
                    <a:pt x="0" y="1933"/>
                  </a:lnTo>
                  <a:cubicBezTo>
                    <a:pt x="0" y="1946"/>
                    <a:pt x="13" y="1965"/>
                    <a:pt x="33" y="1965"/>
                  </a:cubicBezTo>
                  <a:cubicBezTo>
                    <a:pt x="46" y="1965"/>
                    <a:pt x="66" y="1946"/>
                    <a:pt x="66" y="1933"/>
                  </a:cubicBezTo>
                  <a:lnTo>
                    <a:pt x="66" y="30"/>
                  </a:lnTo>
                  <a:cubicBezTo>
                    <a:pt x="66" y="11"/>
                    <a:pt x="49" y="1"/>
                    <a:pt x="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1"/>
            <p:cNvSpPr/>
            <p:nvPr/>
          </p:nvSpPr>
          <p:spPr>
            <a:xfrm>
              <a:off x="3783962" y="-2915941"/>
              <a:ext cx="169012" cy="70214"/>
            </a:xfrm>
            <a:custGeom>
              <a:avLst/>
              <a:gdLst/>
              <a:ahLst/>
              <a:cxnLst/>
              <a:rect l="l" t="t" r="r" b="b"/>
              <a:pathLst>
                <a:path w="2513" h="1044" extrusionOk="0">
                  <a:moveTo>
                    <a:pt x="2454" y="0"/>
                  </a:moveTo>
                  <a:cubicBezTo>
                    <a:pt x="2421" y="0"/>
                    <a:pt x="2401" y="27"/>
                    <a:pt x="2401" y="53"/>
                  </a:cubicBezTo>
                  <a:cubicBezTo>
                    <a:pt x="2401" y="59"/>
                    <a:pt x="2408" y="217"/>
                    <a:pt x="2237" y="394"/>
                  </a:cubicBezTo>
                  <a:cubicBezTo>
                    <a:pt x="2001" y="643"/>
                    <a:pt x="1430" y="938"/>
                    <a:pt x="46" y="938"/>
                  </a:cubicBezTo>
                  <a:cubicBezTo>
                    <a:pt x="20" y="938"/>
                    <a:pt x="0" y="958"/>
                    <a:pt x="0" y="991"/>
                  </a:cubicBezTo>
                  <a:cubicBezTo>
                    <a:pt x="0" y="1017"/>
                    <a:pt x="20" y="1037"/>
                    <a:pt x="46" y="1043"/>
                  </a:cubicBezTo>
                  <a:cubicBezTo>
                    <a:pt x="1476" y="1043"/>
                    <a:pt x="2073" y="728"/>
                    <a:pt x="2316" y="459"/>
                  </a:cubicBezTo>
                  <a:cubicBezTo>
                    <a:pt x="2513" y="250"/>
                    <a:pt x="2506" y="59"/>
                    <a:pt x="2506" y="53"/>
                  </a:cubicBezTo>
                  <a:cubicBezTo>
                    <a:pt x="2506" y="20"/>
                    <a:pt x="2480" y="0"/>
                    <a:pt x="2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1"/>
            <p:cNvSpPr/>
            <p:nvPr/>
          </p:nvSpPr>
          <p:spPr>
            <a:xfrm>
              <a:off x="3758337" y="-2863011"/>
              <a:ext cx="46406" cy="26969"/>
            </a:xfrm>
            <a:custGeom>
              <a:avLst/>
              <a:gdLst/>
              <a:ahLst/>
              <a:cxnLst/>
              <a:rect l="l" t="t" r="r" b="b"/>
              <a:pathLst>
                <a:path w="690" h="401" extrusionOk="0">
                  <a:moveTo>
                    <a:pt x="198" y="0"/>
                  </a:moveTo>
                  <a:cubicBezTo>
                    <a:pt x="86" y="0"/>
                    <a:pt x="1" y="92"/>
                    <a:pt x="1" y="204"/>
                  </a:cubicBezTo>
                  <a:cubicBezTo>
                    <a:pt x="1" y="315"/>
                    <a:pt x="86" y="401"/>
                    <a:pt x="198" y="401"/>
                  </a:cubicBezTo>
                  <a:lnTo>
                    <a:pt x="493" y="401"/>
                  </a:lnTo>
                  <a:cubicBezTo>
                    <a:pt x="598" y="401"/>
                    <a:pt x="690" y="315"/>
                    <a:pt x="690" y="204"/>
                  </a:cubicBezTo>
                  <a:cubicBezTo>
                    <a:pt x="690" y="92"/>
                    <a:pt x="598" y="0"/>
                    <a:pt x="4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1"/>
            <p:cNvSpPr/>
            <p:nvPr/>
          </p:nvSpPr>
          <p:spPr>
            <a:xfrm>
              <a:off x="3936633" y="-3040365"/>
              <a:ext cx="55620" cy="138613"/>
            </a:xfrm>
            <a:custGeom>
              <a:avLst/>
              <a:gdLst/>
              <a:ahLst/>
              <a:cxnLst/>
              <a:rect l="l" t="t" r="r" b="b"/>
              <a:pathLst>
                <a:path w="827" h="2061" extrusionOk="0">
                  <a:moveTo>
                    <a:pt x="99" y="0"/>
                  </a:moveTo>
                  <a:cubicBezTo>
                    <a:pt x="66" y="0"/>
                    <a:pt x="33" y="7"/>
                    <a:pt x="0" y="7"/>
                  </a:cubicBezTo>
                  <a:lnTo>
                    <a:pt x="0" y="2054"/>
                  </a:lnTo>
                  <a:cubicBezTo>
                    <a:pt x="33" y="2060"/>
                    <a:pt x="66" y="2060"/>
                    <a:pt x="99" y="2060"/>
                  </a:cubicBezTo>
                  <a:cubicBezTo>
                    <a:pt x="499" y="2060"/>
                    <a:pt x="827" y="1804"/>
                    <a:pt x="827" y="1489"/>
                  </a:cubicBezTo>
                  <a:lnTo>
                    <a:pt x="827" y="584"/>
                  </a:lnTo>
                  <a:cubicBezTo>
                    <a:pt x="827" y="263"/>
                    <a:pt x="499" y="0"/>
                    <a:pt x="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1"/>
            <p:cNvSpPr/>
            <p:nvPr/>
          </p:nvSpPr>
          <p:spPr>
            <a:xfrm>
              <a:off x="3925132" y="-3039961"/>
              <a:ext cx="11568" cy="138209"/>
            </a:xfrm>
            <a:custGeom>
              <a:avLst/>
              <a:gdLst/>
              <a:ahLst/>
              <a:cxnLst/>
              <a:rect l="l" t="t" r="r" b="b"/>
              <a:pathLst>
                <a:path w="172" h="2055" extrusionOk="0">
                  <a:moveTo>
                    <a:pt x="1" y="1"/>
                  </a:moveTo>
                  <a:lnTo>
                    <a:pt x="1" y="2054"/>
                  </a:lnTo>
                  <a:lnTo>
                    <a:pt x="171" y="2054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1"/>
            <p:cNvSpPr/>
            <p:nvPr/>
          </p:nvSpPr>
          <p:spPr>
            <a:xfrm>
              <a:off x="3483462" y="-2377691"/>
              <a:ext cx="151862" cy="87835"/>
            </a:xfrm>
            <a:custGeom>
              <a:avLst/>
              <a:gdLst/>
              <a:ahLst/>
              <a:cxnLst/>
              <a:rect l="l" t="t" r="r" b="b"/>
              <a:pathLst>
                <a:path w="2258" h="1306" extrusionOk="0">
                  <a:moveTo>
                    <a:pt x="1" y="1"/>
                  </a:moveTo>
                  <a:lnTo>
                    <a:pt x="1" y="1306"/>
                  </a:lnTo>
                  <a:lnTo>
                    <a:pt x="2258" y="1306"/>
                  </a:lnTo>
                  <a:lnTo>
                    <a:pt x="22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1"/>
            <p:cNvSpPr/>
            <p:nvPr/>
          </p:nvSpPr>
          <p:spPr>
            <a:xfrm>
              <a:off x="3548364" y="-2401096"/>
              <a:ext cx="22530" cy="46877"/>
            </a:xfrm>
            <a:custGeom>
              <a:avLst/>
              <a:gdLst/>
              <a:ahLst/>
              <a:cxnLst/>
              <a:rect l="l" t="t" r="r" b="b"/>
              <a:pathLst>
                <a:path w="335" h="697" extrusionOk="0">
                  <a:moveTo>
                    <a:pt x="0" y="1"/>
                  </a:moveTo>
                  <a:lnTo>
                    <a:pt x="0" y="696"/>
                  </a:lnTo>
                  <a:lnTo>
                    <a:pt x="335" y="696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1"/>
            <p:cNvSpPr/>
            <p:nvPr/>
          </p:nvSpPr>
          <p:spPr>
            <a:xfrm>
              <a:off x="3692763" y="-2139066"/>
              <a:ext cx="55082" cy="13855"/>
            </a:xfrm>
            <a:custGeom>
              <a:avLst/>
              <a:gdLst/>
              <a:ahLst/>
              <a:cxnLst/>
              <a:rect l="l" t="t" r="r" b="b"/>
              <a:pathLst>
                <a:path w="819" h="206" extrusionOk="0">
                  <a:moveTo>
                    <a:pt x="765" y="0"/>
                  </a:moveTo>
                  <a:cubicBezTo>
                    <a:pt x="761" y="0"/>
                    <a:pt x="757" y="1"/>
                    <a:pt x="753" y="2"/>
                  </a:cubicBezTo>
                  <a:lnTo>
                    <a:pt x="64" y="106"/>
                  </a:lnTo>
                  <a:cubicBezTo>
                    <a:pt x="0" y="106"/>
                    <a:pt x="5" y="205"/>
                    <a:pt x="65" y="205"/>
                  </a:cubicBezTo>
                  <a:cubicBezTo>
                    <a:pt x="67" y="205"/>
                    <a:pt x="69" y="205"/>
                    <a:pt x="71" y="205"/>
                  </a:cubicBezTo>
                  <a:lnTo>
                    <a:pt x="77" y="205"/>
                  </a:lnTo>
                  <a:lnTo>
                    <a:pt x="773" y="100"/>
                  </a:lnTo>
                  <a:cubicBezTo>
                    <a:pt x="799" y="100"/>
                    <a:pt x="818" y="74"/>
                    <a:pt x="812" y="41"/>
                  </a:cubicBezTo>
                  <a:cubicBezTo>
                    <a:pt x="812" y="18"/>
                    <a:pt x="792" y="0"/>
                    <a:pt x="7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" name="Google Shape;1251;p51"/>
          <p:cNvGrpSpPr/>
          <p:nvPr/>
        </p:nvGrpSpPr>
        <p:grpSpPr>
          <a:xfrm>
            <a:off x="2870351" y="1529856"/>
            <a:ext cx="1476340" cy="811213"/>
            <a:chOff x="6216711" y="891621"/>
            <a:chExt cx="932445" cy="512388"/>
          </a:xfrm>
        </p:grpSpPr>
        <p:sp>
          <p:nvSpPr>
            <p:cNvPr id="1252" name="Google Shape;1252;p51"/>
            <p:cNvSpPr/>
            <p:nvPr/>
          </p:nvSpPr>
          <p:spPr>
            <a:xfrm>
              <a:off x="6216711" y="891621"/>
              <a:ext cx="932445" cy="428992"/>
            </a:xfrm>
            <a:custGeom>
              <a:avLst/>
              <a:gdLst/>
              <a:ahLst/>
              <a:cxnLst/>
              <a:rect l="l" t="t" r="r" b="b"/>
              <a:pathLst>
                <a:path w="28489" h="13107" extrusionOk="0">
                  <a:moveTo>
                    <a:pt x="6537" y="1"/>
                  </a:moveTo>
                  <a:cubicBezTo>
                    <a:pt x="2895" y="1"/>
                    <a:pt x="1" y="2928"/>
                    <a:pt x="1" y="6537"/>
                  </a:cubicBezTo>
                  <a:cubicBezTo>
                    <a:pt x="1" y="10179"/>
                    <a:pt x="2895" y="13106"/>
                    <a:pt x="6537" y="13106"/>
                  </a:cubicBezTo>
                  <a:lnTo>
                    <a:pt x="21952" y="13106"/>
                  </a:lnTo>
                  <a:cubicBezTo>
                    <a:pt x="25561" y="13106"/>
                    <a:pt x="28488" y="10179"/>
                    <a:pt x="28488" y="6537"/>
                  </a:cubicBezTo>
                  <a:cubicBezTo>
                    <a:pt x="28488" y="2928"/>
                    <a:pt x="25561" y="1"/>
                    <a:pt x="219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1"/>
            <p:cNvSpPr/>
            <p:nvPr/>
          </p:nvSpPr>
          <p:spPr>
            <a:xfrm>
              <a:off x="6399803" y="1306736"/>
              <a:ext cx="123490" cy="97274"/>
            </a:xfrm>
            <a:custGeom>
              <a:avLst/>
              <a:gdLst/>
              <a:ahLst/>
              <a:cxnLst/>
              <a:rect l="l" t="t" r="r" b="b"/>
              <a:pathLst>
                <a:path w="3773" h="2972" extrusionOk="0">
                  <a:moveTo>
                    <a:pt x="0" y="0"/>
                  </a:moveTo>
                  <a:lnTo>
                    <a:pt x="0" y="2439"/>
                  </a:lnTo>
                  <a:cubicBezTo>
                    <a:pt x="0" y="2763"/>
                    <a:pt x="272" y="2972"/>
                    <a:pt x="549" y="2972"/>
                  </a:cubicBezTo>
                  <a:cubicBezTo>
                    <a:pt x="691" y="2972"/>
                    <a:pt x="834" y="2918"/>
                    <a:pt x="943" y="2797"/>
                  </a:cubicBezTo>
                  <a:lnTo>
                    <a:pt x="37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1"/>
            <p:cNvSpPr/>
            <p:nvPr/>
          </p:nvSpPr>
          <p:spPr>
            <a:xfrm>
              <a:off x="6727627" y="1043914"/>
              <a:ext cx="132000" cy="113835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8" y="0"/>
                    <a:pt x="0" y="699"/>
                    <a:pt x="0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1"/>
            <p:cNvSpPr/>
            <p:nvPr/>
          </p:nvSpPr>
          <p:spPr>
            <a:xfrm>
              <a:off x="6930913" y="1043914"/>
              <a:ext cx="132000" cy="113835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9" y="0"/>
                  </a:moveTo>
                  <a:cubicBezTo>
                    <a:pt x="848" y="0"/>
                    <a:pt x="1" y="699"/>
                    <a:pt x="1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2" y="160"/>
                    <a:pt x="2165" y="0"/>
                    <a:pt x="1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1"/>
            <p:cNvSpPr/>
            <p:nvPr/>
          </p:nvSpPr>
          <p:spPr>
            <a:xfrm>
              <a:off x="6524341" y="1043914"/>
              <a:ext cx="132000" cy="113835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7" y="0"/>
                    <a:pt x="0" y="699"/>
                    <a:pt x="0" y="1754"/>
                  </a:cubicBezTo>
                  <a:cubicBezTo>
                    <a:pt x="0" y="2697"/>
                    <a:pt x="780" y="3445"/>
                    <a:pt x="1724" y="3478"/>
                  </a:cubicBezTo>
                  <a:cubicBezTo>
                    <a:pt x="3285" y="3478"/>
                    <a:pt x="4032" y="1592"/>
                    <a:pt x="2959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1"/>
            <p:cNvSpPr/>
            <p:nvPr/>
          </p:nvSpPr>
          <p:spPr>
            <a:xfrm>
              <a:off x="6321022" y="1049936"/>
              <a:ext cx="132033" cy="113148"/>
            </a:xfrm>
            <a:custGeom>
              <a:avLst/>
              <a:gdLst/>
              <a:ahLst/>
              <a:cxnLst/>
              <a:rect l="l" t="t" r="r" b="b"/>
              <a:pathLst>
                <a:path w="4034" h="3457" extrusionOk="0">
                  <a:moveTo>
                    <a:pt x="1754" y="0"/>
                  </a:moveTo>
                  <a:cubicBezTo>
                    <a:pt x="858" y="0"/>
                    <a:pt x="1" y="694"/>
                    <a:pt x="1" y="1733"/>
                  </a:cubicBezTo>
                  <a:cubicBezTo>
                    <a:pt x="33" y="2676"/>
                    <a:pt x="781" y="3456"/>
                    <a:pt x="1724" y="3456"/>
                  </a:cubicBezTo>
                  <a:cubicBezTo>
                    <a:pt x="3285" y="3456"/>
                    <a:pt x="4033" y="1603"/>
                    <a:pt x="2960" y="497"/>
                  </a:cubicBezTo>
                  <a:cubicBezTo>
                    <a:pt x="2606" y="154"/>
                    <a:pt x="2176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" name="Google Shape;1258;p51"/>
          <p:cNvGrpSpPr/>
          <p:nvPr/>
        </p:nvGrpSpPr>
        <p:grpSpPr>
          <a:xfrm>
            <a:off x="3347285" y="580661"/>
            <a:ext cx="1790853" cy="461677"/>
            <a:chOff x="15896763" y="-1396362"/>
            <a:chExt cx="924025" cy="207925"/>
          </a:xfrm>
        </p:grpSpPr>
        <p:sp>
          <p:nvSpPr>
            <p:cNvPr id="1259" name="Google Shape;1259;p51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1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" name="Google Shape;1261;p51"/>
          <p:cNvGrpSpPr/>
          <p:nvPr/>
        </p:nvGrpSpPr>
        <p:grpSpPr>
          <a:xfrm>
            <a:off x="2059259" y="2600329"/>
            <a:ext cx="473841" cy="297653"/>
            <a:chOff x="17727425" y="8225600"/>
            <a:chExt cx="499200" cy="313583"/>
          </a:xfrm>
        </p:grpSpPr>
        <p:sp>
          <p:nvSpPr>
            <p:cNvPr id="1262" name="Google Shape;1262;p51"/>
            <p:cNvSpPr/>
            <p:nvPr/>
          </p:nvSpPr>
          <p:spPr>
            <a:xfrm>
              <a:off x="17886997" y="8441600"/>
              <a:ext cx="171090" cy="95684"/>
            </a:xfrm>
            <a:custGeom>
              <a:avLst/>
              <a:gdLst/>
              <a:ahLst/>
              <a:cxnLst/>
              <a:rect l="l" t="t" r="r" b="b"/>
              <a:pathLst>
                <a:path w="5139" h="1863" extrusionOk="0">
                  <a:moveTo>
                    <a:pt x="326" y="1"/>
                  </a:moveTo>
                  <a:cubicBezTo>
                    <a:pt x="131" y="1"/>
                    <a:pt x="0" y="228"/>
                    <a:pt x="98" y="423"/>
                  </a:cubicBezTo>
                  <a:cubicBezTo>
                    <a:pt x="228" y="748"/>
                    <a:pt x="456" y="1041"/>
                    <a:pt x="748" y="1269"/>
                  </a:cubicBezTo>
                  <a:cubicBezTo>
                    <a:pt x="1269" y="1659"/>
                    <a:pt x="1992" y="1862"/>
                    <a:pt x="2691" y="1862"/>
                  </a:cubicBezTo>
                  <a:cubicBezTo>
                    <a:pt x="3391" y="1862"/>
                    <a:pt x="4065" y="1659"/>
                    <a:pt x="4488" y="1236"/>
                  </a:cubicBezTo>
                  <a:cubicBezTo>
                    <a:pt x="4716" y="1009"/>
                    <a:pt x="4911" y="748"/>
                    <a:pt x="5073" y="456"/>
                  </a:cubicBezTo>
                  <a:cubicBezTo>
                    <a:pt x="5139" y="261"/>
                    <a:pt x="5008" y="66"/>
                    <a:pt x="4813" y="66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1"/>
            <p:cNvSpPr/>
            <p:nvPr/>
          </p:nvSpPr>
          <p:spPr>
            <a:xfrm>
              <a:off x="17911901" y="8494705"/>
              <a:ext cx="124547" cy="44478"/>
            </a:xfrm>
            <a:custGeom>
              <a:avLst/>
              <a:gdLst/>
              <a:ahLst/>
              <a:cxnLst/>
              <a:rect l="l" t="t" r="r" b="b"/>
              <a:pathLst>
                <a:path w="3741" h="866" extrusionOk="0">
                  <a:moveTo>
                    <a:pt x="1668" y="1"/>
                  </a:moveTo>
                  <a:cubicBezTo>
                    <a:pt x="1108" y="1"/>
                    <a:pt x="567" y="93"/>
                    <a:pt x="0" y="235"/>
                  </a:cubicBezTo>
                  <a:cubicBezTo>
                    <a:pt x="535" y="636"/>
                    <a:pt x="1251" y="865"/>
                    <a:pt x="1952" y="865"/>
                  </a:cubicBezTo>
                  <a:cubicBezTo>
                    <a:pt x="2615" y="865"/>
                    <a:pt x="3266" y="660"/>
                    <a:pt x="3740" y="202"/>
                  </a:cubicBezTo>
                  <a:cubicBezTo>
                    <a:pt x="3155" y="72"/>
                    <a:pt x="2537" y="7"/>
                    <a:pt x="1919" y="7"/>
                  </a:cubicBezTo>
                  <a:cubicBezTo>
                    <a:pt x="1835" y="3"/>
                    <a:pt x="1752" y="1"/>
                    <a:pt x="1668" y="1"/>
                  </a:cubicBezTo>
                  <a:close/>
                </a:path>
              </a:pathLst>
            </a:custGeom>
            <a:solidFill>
              <a:srgbClr val="FE6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1"/>
            <p:cNvSpPr/>
            <p:nvPr/>
          </p:nvSpPr>
          <p:spPr>
            <a:xfrm>
              <a:off x="17787800" y="8225600"/>
              <a:ext cx="115250" cy="54700"/>
            </a:xfrm>
            <a:custGeom>
              <a:avLst/>
              <a:gdLst/>
              <a:ahLst/>
              <a:cxnLst/>
              <a:rect l="l" t="t" r="r" b="b"/>
              <a:pathLst>
                <a:path w="4610" h="2188" extrusionOk="0">
                  <a:moveTo>
                    <a:pt x="2777" y="1"/>
                  </a:moveTo>
                  <a:cubicBezTo>
                    <a:pt x="2357" y="1"/>
                    <a:pt x="1939" y="99"/>
                    <a:pt x="1553" y="301"/>
                  </a:cubicBezTo>
                  <a:cubicBezTo>
                    <a:pt x="1000" y="561"/>
                    <a:pt x="545" y="1017"/>
                    <a:pt x="252" y="1570"/>
                  </a:cubicBezTo>
                  <a:cubicBezTo>
                    <a:pt x="0" y="2056"/>
                    <a:pt x="138" y="2188"/>
                    <a:pt x="362" y="2188"/>
                  </a:cubicBezTo>
                  <a:cubicBezTo>
                    <a:pt x="572" y="2188"/>
                    <a:pt x="857" y="2072"/>
                    <a:pt x="967" y="2025"/>
                  </a:cubicBezTo>
                  <a:cubicBezTo>
                    <a:pt x="1390" y="1797"/>
                    <a:pt x="1878" y="1635"/>
                    <a:pt x="2366" y="1570"/>
                  </a:cubicBezTo>
                  <a:cubicBezTo>
                    <a:pt x="2594" y="1546"/>
                    <a:pt x="2822" y="1539"/>
                    <a:pt x="3050" y="1539"/>
                  </a:cubicBezTo>
                  <a:cubicBezTo>
                    <a:pt x="3300" y="1539"/>
                    <a:pt x="3550" y="1547"/>
                    <a:pt x="3799" y="1547"/>
                  </a:cubicBezTo>
                  <a:cubicBezTo>
                    <a:pt x="3939" y="1547"/>
                    <a:pt x="4079" y="1544"/>
                    <a:pt x="4219" y="1537"/>
                  </a:cubicBezTo>
                  <a:cubicBezTo>
                    <a:pt x="4317" y="1537"/>
                    <a:pt x="4382" y="1505"/>
                    <a:pt x="4447" y="1472"/>
                  </a:cubicBezTo>
                  <a:cubicBezTo>
                    <a:pt x="4545" y="1407"/>
                    <a:pt x="4610" y="1277"/>
                    <a:pt x="4577" y="1147"/>
                  </a:cubicBezTo>
                  <a:cubicBezTo>
                    <a:pt x="4512" y="692"/>
                    <a:pt x="4154" y="301"/>
                    <a:pt x="3732" y="171"/>
                  </a:cubicBezTo>
                  <a:cubicBezTo>
                    <a:pt x="3421" y="58"/>
                    <a:pt x="3098" y="1"/>
                    <a:pt x="27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1"/>
            <p:cNvSpPr/>
            <p:nvPr/>
          </p:nvSpPr>
          <p:spPr>
            <a:xfrm>
              <a:off x="18060750" y="8225600"/>
              <a:ext cx="115250" cy="54700"/>
            </a:xfrm>
            <a:custGeom>
              <a:avLst/>
              <a:gdLst/>
              <a:ahLst/>
              <a:cxnLst/>
              <a:rect l="l" t="t" r="r" b="b"/>
              <a:pathLst>
                <a:path w="4610" h="2188" extrusionOk="0">
                  <a:moveTo>
                    <a:pt x="1839" y="1"/>
                  </a:moveTo>
                  <a:cubicBezTo>
                    <a:pt x="1522" y="1"/>
                    <a:pt x="1207" y="58"/>
                    <a:pt x="911" y="171"/>
                  </a:cubicBezTo>
                  <a:cubicBezTo>
                    <a:pt x="456" y="301"/>
                    <a:pt x="98" y="692"/>
                    <a:pt x="33" y="1147"/>
                  </a:cubicBezTo>
                  <a:cubicBezTo>
                    <a:pt x="0" y="1277"/>
                    <a:pt x="33" y="1407"/>
                    <a:pt x="163" y="1472"/>
                  </a:cubicBezTo>
                  <a:cubicBezTo>
                    <a:pt x="228" y="1505"/>
                    <a:pt x="293" y="1537"/>
                    <a:pt x="391" y="1537"/>
                  </a:cubicBezTo>
                  <a:cubicBezTo>
                    <a:pt x="531" y="1544"/>
                    <a:pt x="671" y="1547"/>
                    <a:pt x="811" y="1547"/>
                  </a:cubicBezTo>
                  <a:cubicBezTo>
                    <a:pt x="1060" y="1547"/>
                    <a:pt x="1310" y="1539"/>
                    <a:pt x="1560" y="1539"/>
                  </a:cubicBezTo>
                  <a:cubicBezTo>
                    <a:pt x="1788" y="1539"/>
                    <a:pt x="2016" y="1546"/>
                    <a:pt x="2244" y="1570"/>
                  </a:cubicBezTo>
                  <a:cubicBezTo>
                    <a:pt x="2732" y="1635"/>
                    <a:pt x="3220" y="1797"/>
                    <a:pt x="3643" y="2025"/>
                  </a:cubicBezTo>
                  <a:cubicBezTo>
                    <a:pt x="3753" y="2072"/>
                    <a:pt x="4038" y="2188"/>
                    <a:pt x="4248" y="2188"/>
                  </a:cubicBezTo>
                  <a:cubicBezTo>
                    <a:pt x="4472" y="2188"/>
                    <a:pt x="4610" y="2056"/>
                    <a:pt x="4358" y="1570"/>
                  </a:cubicBezTo>
                  <a:cubicBezTo>
                    <a:pt x="4065" y="1017"/>
                    <a:pt x="3610" y="561"/>
                    <a:pt x="3057" y="301"/>
                  </a:cubicBezTo>
                  <a:cubicBezTo>
                    <a:pt x="2671" y="99"/>
                    <a:pt x="2253" y="1"/>
                    <a:pt x="18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1"/>
            <p:cNvSpPr/>
            <p:nvPr/>
          </p:nvSpPr>
          <p:spPr>
            <a:xfrm>
              <a:off x="17830075" y="8289125"/>
              <a:ext cx="59150" cy="47300"/>
            </a:xfrm>
            <a:custGeom>
              <a:avLst/>
              <a:gdLst/>
              <a:ahLst/>
              <a:cxnLst/>
              <a:rect l="l" t="t" r="r" b="b"/>
              <a:pathLst>
                <a:path w="2366" h="1892" extrusionOk="0">
                  <a:moveTo>
                    <a:pt x="1059" y="1"/>
                  </a:moveTo>
                  <a:cubicBezTo>
                    <a:pt x="445" y="1"/>
                    <a:pt x="0" y="806"/>
                    <a:pt x="220" y="1370"/>
                  </a:cubicBezTo>
                  <a:cubicBezTo>
                    <a:pt x="317" y="1565"/>
                    <a:pt x="480" y="1728"/>
                    <a:pt x="675" y="1793"/>
                  </a:cubicBezTo>
                  <a:cubicBezTo>
                    <a:pt x="818" y="1859"/>
                    <a:pt x="970" y="1892"/>
                    <a:pt x="1117" y="1892"/>
                  </a:cubicBezTo>
                  <a:cubicBezTo>
                    <a:pt x="1403" y="1892"/>
                    <a:pt x="1674" y="1769"/>
                    <a:pt x="1845" y="1533"/>
                  </a:cubicBezTo>
                  <a:cubicBezTo>
                    <a:pt x="2366" y="947"/>
                    <a:pt x="1943" y="4"/>
                    <a:pt x="1130" y="4"/>
                  </a:cubicBezTo>
                  <a:cubicBezTo>
                    <a:pt x="1106" y="2"/>
                    <a:pt x="1083" y="1"/>
                    <a:pt x="1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1"/>
            <p:cNvSpPr/>
            <p:nvPr/>
          </p:nvSpPr>
          <p:spPr>
            <a:xfrm>
              <a:off x="18072350" y="8289125"/>
              <a:ext cx="58350" cy="47300"/>
            </a:xfrm>
            <a:custGeom>
              <a:avLst/>
              <a:gdLst/>
              <a:ahLst/>
              <a:cxnLst/>
              <a:rect l="l" t="t" r="r" b="b"/>
              <a:pathLst>
                <a:path w="2334" h="1892" extrusionOk="0">
                  <a:moveTo>
                    <a:pt x="1059" y="1"/>
                  </a:moveTo>
                  <a:cubicBezTo>
                    <a:pt x="445" y="1"/>
                    <a:pt x="0" y="806"/>
                    <a:pt x="219" y="1370"/>
                  </a:cubicBezTo>
                  <a:cubicBezTo>
                    <a:pt x="284" y="1565"/>
                    <a:pt x="447" y="1728"/>
                    <a:pt x="675" y="1793"/>
                  </a:cubicBezTo>
                  <a:cubicBezTo>
                    <a:pt x="807" y="1859"/>
                    <a:pt x="951" y="1892"/>
                    <a:pt x="1095" y="1892"/>
                  </a:cubicBezTo>
                  <a:cubicBezTo>
                    <a:pt x="1374" y="1892"/>
                    <a:pt x="1652" y="1769"/>
                    <a:pt x="1845" y="1533"/>
                  </a:cubicBezTo>
                  <a:cubicBezTo>
                    <a:pt x="2333" y="947"/>
                    <a:pt x="1910" y="4"/>
                    <a:pt x="1130" y="4"/>
                  </a:cubicBezTo>
                  <a:cubicBezTo>
                    <a:pt x="1106" y="2"/>
                    <a:pt x="1083" y="1"/>
                    <a:pt x="1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1"/>
            <p:cNvSpPr/>
            <p:nvPr/>
          </p:nvSpPr>
          <p:spPr>
            <a:xfrm>
              <a:off x="18091650" y="8335875"/>
              <a:ext cx="134975" cy="128775"/>
            </a:xfrm>
            <a:custGeom>
              <a:avLst/>
              <a:gdLst/>
              <a:ahLst/>
              <a:cxnLst/>
              <a:rect l="l" t="t" r="r" b="b"/>
              <a:pathLst>
                <a:path w="5399" h="5151" extrusionOk="0">
                  <a:moveTo>
                    <a:pt x="2828" y="1"/>
                  </a:moveTo>
                  <a:cubicBezTo>
                    <a:pt x="2119" y="1"/>
                    <a:pt x="1374" y="196"/>
                    <a:pt x="943" y="606"/>
                  </a:cubicBezTo>
                  <a:cubicBezTo>
                    <a:pt x="325" y="1256"/>
                    <a:pt x="0" y="2134"/>
                    <a:pt x="33" y="3012"/>
                  </a:cubicBezTo>
                  <a:cubicBezTo>
                    <a:pt x="98" y="3858"/>
                    <a:pt x="618" y="4573"/>
                    <a:pt x="1399" y="4931"/>
                  </a:cubicBezTo>
                  <a:cubicBezTo>
                    <a:pt x="1752" y="5077"/>
                    <a:pt x="2129" y="5150"/>
                    <a:pt x="2506" y="5150"/>
                  </a:cubicBezTo>
                  <a:cubicBezTo>
                    <a:pt x="3134" y="5150"/>
                    <a:pt x="3764" y="4947"/>
                    <a:pt x="4293" y="4540"/>
                  </a:cubicBezTo>
                  <a:cubicBezTo>
                    <a:pt x="5041" y="3923"/>
                    <a:pt x="5398" y="2980"/>
                    <a:pt x="5268" y="2036"/>
                  </a:cubicBezTo>
                  <a:cubicBezTo>
                    <a:pt x="5203" y="1191"/>
                    <a:pt x="4618" y="476"/>
                    <a:pt x="3838" y="150"/>
                  </a:cubicBezTo>
                  <a:cubicBezTo>
                    <a:pt x="3541" y="52"/>
                    <a:pt x="3189" y="1"/>
                    <a:pt x="2828" y="1"/>
                  </a:cubicBezTo>
                  <a:close/>
                </a:path>
              </a:pathLst>
            </a:custGeom>
            <a:solidFill>
              <a:srgbClr val="FFFFFF">
                <a:alpha val="8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1"/>
            <p:cNvSpPr/>
            <p:nvPr/>
          </p:nvSpPr>
          <p:spPr>
            <a:xfrm>
              <a:off x="17727425" y="8335875"/>
              <a:ext cx="135800" cy="128775"/>
            </a:xfrm>
            <a:custGeom>
              <a:avLst/>
              <a:gdLst/>
              <a:ahLst/>
              <a:cxnLst/>
              <a:rect l="l" t="t" r="r" b="b"/>
              <a:pathLst>
                <a:path w="5432" h="5151" extrusionOk="0">
                  <a:moveTo>
                    <a:pt x="2843" y="1"/>
                  </a:moveTo>
                  <a:cubicBezTo>
                    <a:pt x="2134" y="1"/>
                    <a:pt x="1374" y="196"/>
                    <a:pt x="943" y="606"/>
                  </a:cubicBezTo>
                  <a:cubicBezTo>
                    <a:pt x="326" y="1256"/>
                    <a:pt x="0" y="2134"/>
                    <a:pt x="33" y="3012"/>
                  </a:cubicBezTo>
                  <a:cubicBezTo>
                    <a:pt x="130" y="3858"/>
                    <a:pt x="651" y="4573"/>
                    <a:pt x="1431" y="4931"/>
                  </a:cubicBezTo>
                  <a:cubicBezTo>
                    <a:pt x="1785" y="5077"/>
                    <a:pt x="2161" y="5150"/>
                    <a:pt x="2537" y="5150"/>
                  </a:cubicBezTo>
                  <a:cubicBezTo>
                    <a:pt x="3162" y="5150"/>
                    <a:pt x="3785" y="4947"/>
                    <a:pt x="4293" y="4540"/>
                  </a:cubicBezTo>
                  <a:cubicBezTo>
                    <a:pt x="5041" y="3923"/>
                    <a:pt x="5431" y="2980"/>
                    <a:pt x="5301" y="2036"/>
                  </a:cubicBezTo>
                  <a:cubicBezTo>
                    <a:pt x="5204" y="1191"/>
                    <a:pt x="4651" y="476"/>
                    <a:pt x="3838" y="150"/>
                  </a:cubicBezTo>
                  <a:cubicBezTo>
                    <a:pt x="3552" y="52"/>
                    <a:pt x="3204" y="1"/>
                    <a:pt x="2843" y="1"/>
                  </a:cubicBezTo>
                  <a:close/>
                </a:path>
              </a:pathLst>
            </a:custGeom>
            <a:solidFill>
              <a:srgbClr val="FFFFFF">
                <a:alpha val="8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1"/>
            <p:cNvSpPr/>
            <p:nvPr/>
          </p:nvSpPr>
          <p:spPr>
            <a:xfrm>
              <a:off x="17954250" y="8252625"/>
              <a:ext cx="41475" cy="137425"/>
            </a:xfrm>
            <a:custGeom>
              <a:avLst/>
              <a:gdLst/>
              <a:ahLst/>
              <a:cxnLst/>
              <a:rect l="l" t="t" r="r" b="b"/>
              <a:pathLst>
                <a:path w="1659" h="5497" fill="none" extrusionOk="0">
                  <a:moveTo>
                    <a:pt x="1594" y="1"/>
                  </a:moveTo>
                  <a:cubicBezTo>
                    <a:pt x="1139" y="1627"/>
                    <a:pt x="0" y="3871"/>
                    <a:pt x="33" y="4619"/>
                  </a:cubicBezTo>
                  <a:cubicBezTo>
                    <a:pt x="98" y="4976"/>
                    <a:pt x="326" y="5269"/>
                    <a:pt x="651" y="5399"/>
                  </a:cubicBezTo>
                  <a:cubicBezTo>
                    <a:pt x="1008" y="5497"/>
                    <a:pt x="1366" y="5464"/>
                    <a:pt x="1659" y="5334"/>
                  </a:cubicBezTo>
                </a:path>
              </a:pathLst>
            </a:custGeom>
            <a:noFill/>
            <a:ln w="97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1" name="Google Shape;1271;p51"/>
          <p:cNvSpPr txBox="1"/>
          <p:nvPr/>
        </p:nvSpPr>
        <p:spPr>
          <a:xfrm>
            <a:off x="1450650" y="806525"/>
            <a:ext cx="1011600" cy="2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Kufam"/>
                <a:ea typeface="Kufam"/>
                <a:cs typeface="Kufam"/>
                <a:sym typeface="Kufam"/>
              </a:rPr>
              <a:t>HELP!</a:t>
            </a:r>
            <a:endParaRPr sz="1800" b="1">
              <a:solidFill>
                <a:schemeClr val="dk1"/>
              </a:solidFill>
              <a:latin typeface="Kufam"/>
              <a:ea typeface="Kufam"/>
              <a:cs typeface="Kufam"/>
              <a:sym typeface="Kufam"/>
            </a:endParaRPr>
          </a:p>
        </p:txBody>
      </p:sp>
      <p:grpSp>
        <p:nvGrpSpPr>
          <p:cNvPr id="2" name="Google Shape;1405;p54">
            <a:extLst>
              <a:ext uri="{FF2B5EF4-FFF2-40B4-BE49-F238E27FC236}">
                <a16:creationId xmlns:a16="http://schemas.microsoft.com/office/drawing/2014/main" id="{90439C68-F2EB-6721-BC89-9FB172B0E2B6}"/>
              </a:ext>
            </a:extLst>
          </p:cNvPr>
          <p:cNvGrpSpPr/>
          <p:nvPr/>
        </p:nvGrpSpPr>
        <p:grpSpPr>
          <a:xfrm>
            <a:off x="6091244" y="1004608"/>
            <a:ext cx="815077" cy="754412"/>
            <a:chOff x="-31817400" y="3910025"/>
            <a:chExt cx="301675" cy="294075"/>
          </a:xfrm>
        </p:grpSpPr>
        <p:sp>
          <p:nvSpPr>
            <p:cNvPr id="3" name="Google Shape;1406;p54">
              <a:extLst>
                <a:ext uri="{FF2B5EF4-FFF2-40B4-BE49-F238E27FC236}">
                  <a16:creationId xmlns:a16="http://schemas.microsoft.com/office/drawing/2014/main" id="{A8F2F028-B7BE-5487-4F8E-947EE6A48636}"/>
                </a:ext>
              </a:extLst>
            </p:cNvPr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407;p54">
              <a:extLst>
                <a:ext uri="{FF2B5EF4-FFF2-40B4-BE49-F238E27FC236}">
                  <a16:creationId xmlns:a16="http://schemas.microsoft.com/office/drawing/2014/main" id="{900BA96E-6643-E098-F2D0-F1DEE49FE5F3}"/>
                </a:ext>
              </a:extLst>
            </p:cNvPr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408;p54">
              <a:extLst>
                <a:ext uri="{FF2B5EF4-FFF2-40B4-BE49-F238E27FC236}">
                  <a16:creationId xmlns:a16="http://schemas.microsoft.com/office/drawing/2014/main" id="{DF3DBEFF-55E3-C596-B7AF-02BA30446EDA}"/>
                </a:ext>
              </a:extLst>
            </p:cNvPr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8" name="Google Shape;858;p47"/>
          <p:cNvGrpSpPr/>
          <p:nvPr/>
        </p:nvGrpSpPr>
        <p:grpSpPr>
          <a:xfrm>
            <a:off x="1194750" y="534650"/>
            <a:ext cx="3173100" cy="883215"/>
            <a:chOff x="6438900" y="2114562"/>
            <a:chExt cx="3173100" cy="883215"/>
          </a:xfrm>
        </p:grpSpPr>
        <p:sp>
          <p:nvSpPr>
            <p:cNvPr id="859" name="Google Shape;859;p47"/>
            <p:cNvSpPr/>
            <p:nvPr/>
          </p:nvSpPr>
          <p:spPr>
            <a:xfrm>
              <a:off x="6438900" y="2114562"/>
              <a:ext cx="3173100" cy="600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7"/>
            <p:cNvSpPr/>
            <p:nvPr/>
          </p:nvSpPr>
          <p:spPr>
            <a:xfrm flipH="1">
              <a:off x="7036300" y="2671546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47"/>
          <p:cNvGrpSpPr/>
          <p:nvPr/>
        </p:nvGrpSpPr>
        <p:grpSpPr>
          <a:xfrm flipH="1">
            <a:off x="4776150" y="534650"/>
            <a:ext cx="3173100" cy="883215"/>
            <a:chOff x="6438900" y="2114562"/>
            <a:chExt cx="3173100" cy="883215"/>
          </a:xfrm>
        </p:grpSpPr>
        <p:sp>
          <p:nvSpPr>
            <p:cNvPr id="862" name="Google Shape;862;p47"/>
            <p:cNvSpPr/>
            <p:nvPr/>
          </p:nvSpPr>
          <p:spPr>
            <a:xfrm>
              <a:off x="6438900" y="2114562"/>
              <a:ext cx="3173100" cy="558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7"/>
            <p:cNvSpPr/>
            <p:nvPr/>
          </p:nvSpPr>
          <p:spPr>
            <a:xfrm flipH="1">
              <a:off x="7036300" y="2671546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" name="Google Shape;864;p47"/>
          <p:cNvSpPr txBox="1">
            <a:spLocks noGrp="1"/>
          </p:cNvSpPr>
          <p:nvPr>
            <p:ph type="title"/>
          </p:nvPr>
        </p:nvSpPr>
        <p:spPr>
          <a:xfrm>
            <a:off x="1240061" y="500090"/>
            <a:ext cx="306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865" name="Google Shape;865;p47"/>
          <p:cNvSpPr txBox="1">
            <a:spLocks noGrp="1"/>
          </p:cNvSpPr>
          <p:nvPr>
            <p:ph type="title" idx="2"/>
          </p:nvPr>
        </p:nvSpPr>
        <p:spPr>
          <a:xfrm>
            <a:off x="4840939" y="500094"/>
            <a:ext cx="306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866" name="Google Shape;866;p47"/>
          <p:cNvSpPr txBox="1">
            <a:spLocks noGrp="1"/>
          </p:cNvSpPr>
          <p:nvPr>
            <p:ph type="subTitle" idx="1"/>
          </p:nvPr>
        </p:nvSpPr>
        <p:spPr>
          <a:xfrm>
            <a:off x="4769911" y="3247449"/>
            <a:ext cx="4119827" cy="7158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dirty="0"/>
              <a:t>Hi! We’ve received your ticket and are working on it.</a:t>
            </a:r>
            <a:endParaRPr dirty="0"/>
          </a:p>
        </p:txBody>
      </p:sp>
      <p:sp>
        <p:nvSpPr>
          <p:cNvPr id="867" name="Google Shape;867;p47"/>
          <p:cNvSpPr txBox="1">
            <a:spLocks noGrp="1"/>
          </p:cNvSpPr>
          <p:nvPr>
            <p:ph type="subTitle" idx="3"/>
          </p:nvPr>
        </p:nvSpPr>
        <p:spPr>
          <a:xfrm>
            <a:off x="364273" y="3277465"/>
            <a:ext cx="4063385" cy="6558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dirty="0"/>
              <a:t>I have submitted a support ticket regarding an issue</a:t>
            </a:r>
            <a:endParaRPr dirty="0"/>
          </a:p>
        </p:txBody>
      </p:sp>
      <p:grpSp>
        <p:nvGrpSpPr>
          <p:cNvPr id="868" name="Google Shape;868;p47"/>
          <p:cNvGrpSpPr/>
          <p:nvPr/>
        </p:nvGrpSpPr>
        <p:grpSpPr>
          <a:xfrm>
            <a:off x="2009321" y="1753494"/>
            <a:ext cx="1524400" cy="1448188"/>
            <a:chOff x="1800975" y="1755069"/>
            <a:chExt cx="1524400" cy="1448188"/>
          </a:xfrm>
        </p:grpSpPr>
        <p:grpSp>
          <p:nvGrpSpPr>
            <p:cNvPr id="869" name="Google Shape;869;p47"/>
            <p:cNvGrpSpPr/>
            <p:nvPr/>
          </p:nvGrpSpPr>
          <p:grpSpPr>
            <a:xfrm flipH="1">
              <a:off x="1800977" y="1755069"/>
              <a:ext cx="1448188" cy="1448188"/>
              <a:chOff x="1632288" y="2356325"/>
              <a:chExt cx="1916100" cy="1916100"/>
            </a:xfrm>
          </p:grpSpPr>
          <p:sp>
            <p:nvSpPr>
              <p:cNvPr id="870" name="Google Shape;870;p47"/>
              <p:cNvSpPr/>
              <p:nvPr/>
            </p:nvSpPr>
            <p:spPr>
              <a:xfrm>
                <a:off x="1632288" y="2356325"/>
                <a:ext cx="1916100" cy="19161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1" name="Google Shape;871;p47"/>
              <p:cNvGrpSpPr/>
              <p:nvPr/>
            </p:nvGrpSpPr>
            <p:grpSpPr>
              <a:xfrm>
                <a:off x="2037628" y="2643393"/>
                <a:ext cx="1420782" cy="1628730"/>
                <a:chOff x="10729292" y="1786662"/>
                <a:chExt cx="1933300" cy="2216260"/>
              </a:xfrm>
            </p:grpSpPr>
            <p:sp>
              <p:nvSpPr>
                <p:cNvPr id="872" name="Google Shape;872;p47"/>
                <p:cNvSpPr/>
                <p:nvPr/>
              </p:nvSpPr>
              <p:spPr>
                <a:xfrm>
                  <a:off x="10791635" y="1786764"/>
                  <a:ext cx="1442572" cy="1331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26" h="26149" extrusionOk="0">
                      <a:moveTo>
                        <a:pt x="14379" y="0"/>
                      </a:moveTo>
                      <a:cubicBezTo>
                        <a:pt x="13084" y="0"/>
                        <a:pt x="11671" y="334"/>
                        <a:pt x="10179" y="1076"/>
                      </a:cubicBezTo>
                      <a:lnTo>
                        <a:pt x="7740" y="1173"/>
                      </a:lnTo>
                      <a:cubicBezTo>
                        <a:pt x="5301" y="1856"/>
                        <a:pt x="3415" y="3743"/>
                        <a:pt x="2732" y="6149"/>
                      </a:cubicBezTo>
                      <a:cubicBezTo>
                        <a:pt x="2180" y="7840"/>
                        <a:pt x="2114" y="9629"/>
                        <a:pt x="2505" y="11385"/>
                      </a:cubicBezTo>
                      <a:cubicBezTo>
                        <a:pt x="3285" y="15385"/>
                        <a:pt x="2180" y="16295"/>
                        <a:pt x="1236" y="18962"/>
                      </a:cubicBezTo>
                      <a:cubicBezTo>
                        <a:pt x="1204" y="19027"/>
                        <a:pt x="1204" y="19059"/>
                        <a:pt x="1171" y="19092"/>
                      </a:cubicBezTo>
                      <a:cubicBezTo>
                        <a:pt x="0" y="22606"/>
                        <a:pt x="2656" y="26149"/>
                        <a:pt x="6232" y="26149"/>
                      </a:cubicBezTo>
                      <a:cubicBezTo>
                        <a:pt x="6428" y="26149"/>
                        <a:pt x="6628" y="26138"/>
                        <a:pt x="6830" y="26116"/>
                      </a:cubicBezTo>
                      <a:cubicBezTo>
                        <a:pt x="11448" y="25563"/>
                        <a:pt x="17984" y="24783"/>
                        <a:pt x="22634" y="24197"/>
                      </a:cubicBezTo>
                      <a:cubicBezTo>
                        <a:pt x="26212" y="23742"/>
                        <a:pt x="28325" y="19937"/>
                        <a:pt x="26797" y="16653"/>
                      </a:cubicBezTo>
                      <a:cubicBezTo>
                        <a:pt x="26407" y="15775"/>
                        <a:pt x="25886" y="14929"/>
                        <a:pt x="25268" y="14149"/>
                      </a:cubicBezTo>
                      <a:cubicBezTo>
                        <a:pt x="23740" y="12263"/>
                        <a:pt x="21919" y="10377"/>
                        <a:pt x="21886" y="8751"/>
                      </a:cubicBezTo>
                      <a:cubicBezTo>
                        <a:pt x="21861" y="3917"/>
                        <a:pt x="18816" y="0"/>
                        <a:pt x="1437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" name="Google Shape;873;p47"/>
                <p:cNvSpPr/>
                <p:nvPr/>
              </p:nvSpPr>
              <p:spPr>
                <a:xfrm>
                  <a:off x="11407750" y="2563600"/>
                  <a:ext cx="511764" cy="1387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7" h="31805" extrusionOk="0">
                      <a:moveTo>
                        <a:pt x="7675" y="0"/>
                      </a:moveTo>
                      <a:cubicBezTo>
                        <a:pt x="5821" y="846"/>
                        <a:pt x="0" y="3383"/>
                        <a:pt x="0" y="3383"/>
                      </a:cubicBezTo>
                      <a:cubicBezTo>
                        <a:pt x="0" y="3383"/>
                        <a:pt x="260" y="9529"/>
                        <a:pt x="455" y="12553"/>
                      </a:cubicBezTo>
                      <a:cubicBezTo>
                        <a:pt x="553" y="14047"/>
                        <a:pt x="4674" y="31735"/>
                        <a:pt x="4488" y="31804"/>
                      </a:cubicBezTo>
                      <a:lnTo>
                        <a:pt x="4488" y="31804"/>
                      </a:lnTo>
                      <a:cubicBezTo>
                        <a:pt x="7545" y="30958"/>
                        <a:pt x="10406" y="18309"/>
                        <a:pt x="9918" y="11382"/>
                      </a:cubicBezTo>
                      <a:cubicBezTo>
                        <a:pt x="9301" y="8391"/>
                        <a:pt x="8943" y="5854"/>
                        <a:pt x="8488" y="3513"/>
                      </a:cubicBezTo>
                      <a:cubicBezTo>
                        <a:pt x="8260" y="2309"/>
                        <a:pt x="8000" y="1139"/>
                        <a:pt x="7675" y="0"/>
                      </a:cubicBezTo>
                      <a:close/>
                      <a:moveTo>
                        <a:pt x="4488" y="31804"/>
                      </a:moveTo>
                      <a:cubicBezTo>
                        <a:pt x="4488" y="31805"/>
                        <a:pt x="4488" y="31805"/>
                        <a:pt x="4488" y="31805"/>
                      </a:cubicBezTo>
                      <a:cubicBezTo>
                        <a:pt x="4488" y="31805"/>
                        <a:pt x="4488" y="31805"/>
                        <a:pt x="4488" y="31804"/>
                      </a:cubicBezTo>
                      <a:close/>
                    </a:path>
                  </a:pathLst>
                </a:custGeom>
                <a:solidFill>
                  <a:srgbClr val="E4A57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" name="Google Shape;874;p47"/>
                <p:cNvSpPr/>
                <p:nvPr/>
              </p:nvSpPr>
              <p:spPr>
                <a:xfrm>
                  <a:off x="11407756" y="2547060"/>
                  <a:ext cx="394179" cy="539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10602" extrusionOk="0">
                      <a:moveTo>
                        <a:pt x="7057" y="0"/>
                      </a:moveTo>
                      <a:cubicBezTo>
                        <a:pt x="5203" y="846"/>
                        <a:pt x="0" y="3708"/>
                        <a:pt x="0" y="3708"/>
                      </a:cubicBezTo>
                      <a:cubicBezTo>
                        <a:pt x="0" y="3708"/>
                        <a:pt x="195" y="7415"/>
                        <a:pt x="325" y="10602"/>
                      </a:cubicBezTo>
                      <a:cubicBezTo>
                        <a:pt x="423" y="10537"/>
                        <a:pt x="2797" y="10179"/>
                        <a:pt x="4683" y="8520"/>
                      </a:cubicBezTo>
                      <a:cubicBezTo>
                        <a:pt x="6471" y="6959"/>
                        <a:pt x="7512" y="4195"/>
                        <a:pt x="7740" y="3122"/>
                      </a:cubicBezTo>
                      <a:cubicBezTo>
                        <a:pt x="7512" y="1886"/>
                        <a:pt x="7382" y="1138"/>
                        <a:pt x="7057" y="0"/>
                      </a:cubicBezTo>
                      <a:close/>
                    </a:path>
                  </a:pathLst>
                </a:custGeom>
                <a:solidFill>
                  <a:srgbClr val="2C1629">
                    <a:alpha val="128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" name="Google Shape;875;p47"/>
                <p:cNvSpPr/>
                <p:nvPr/>
              </p:nvSpPr>
              <p:spPr>
                <a:xfrm>
                  <a:off x="11001966" y="2023729"/>
                  <a:ext cx="841373" cy="897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21" h="17618" extrusionOk="0">
                      <a:moveTo>
                        <a:pt x="16163" y="0"/>
                      </a:moveTo>
                      <a:lnTo>
                        <a:pt x="293" y="976"/>
                      </a:lnTo>
                      <a:cubicBezTo>
                        <a:pt x="1" y="2992"/>
                        <a:pt x="358" y="6276"/>
                        <a:pt x="521" y="9333"/>
                      </a:cubicBezTo>
                      <a:cubicBezTo>
                        <a:pt x="554" y="9984"/>
                        <a:pt x="619" y="10504"/>
                        <a:pt x="651" y="10927"/>
                      </a:cubicBezTo>
                      <a:cubicBezTo>
                        <a:pt x="684" y="11284"/>
                        <a:pt x="716" y="11642"/>
                        <a:pt x="781" y="12000"/>
                      </a:cubicBezTo>
                      <a:cubicBezTo>
                        <a:pt x="814" y="12423"/>
                        <a:pt x="879" y="12878"/>
                        <a:pt x="1009" y="13268"/>
                      </a:cubicBezTo>
                      <a:cubicBezTo>
                        <a:pt x="976" y="13301"/>
                        <a:pt x="976" y="13333"/>
                        <a:pt x="1009" y="13333"/>
                      </a:cubicBezTo>
                      <a:cubicBezTo>
                        <a:pt x="1106" y="13756"/>
                        <a:pt x="1236" y="14146"/>
                        <a:pt x="1432" y="14504"/>
                      </a:cubicBezTo>
                      <a:cubicBezTo>
                        <a:pt x="2147" y="15837"/>
                        <a:pt x="3383" y="16845"/>
                        <a:pt x="4846" y="17203"/>
                      </a:cubicBezTo>
                      <a:cubicBezTo>
                        <a:pt x="5844" y="17480"/>
                        <a:pt x="6869" y="17617"/>
                        <a:pt x="7890" y="17617"/>
                      </a:cubicBezTo>
                      <a:cubicBezTo>
                        <a:pt x="9864" y="17617"/>
                        <a:pt x="11825" y="17105"/>
                        <a:pt x="13561" y="16097"/>
                      </a:cubicBezTo>
                      <a:cubicBezTo>
                        <a:pt x="16130" y="14569"/>
                        <a:pt x="16521" y="12618"/>
                        <a:pt x="16358" y="9138"/>
                      </a:cubicBezTo>
                      <a:lnTo>
                        <a:pt x="16163" y="0"/>
                      </a:lnTo>
                      <a:close/>
                    </a:path>
                  </a:pathLst>
                </a:custGeom>
                <a:solidFill>
                  <a:srgbClr val="E4A57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" name="Google Shape;876;p47"/>
                <p:cNvSpPr/>
                <p:nvPr/>
              </p:nvSpPr>
              <p:spPr>
                <a:xfrm>
                  <a:off x="11087422" y="2365860"/>
                  <a:ext cx="129916" cy="6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1" h="1238" extrusionOk="0">
                      <a:moveTo>
                        <a:pt x="1557" y="1"/>
                      </a:moveTo>
                      <a:cubicBezTo>
                        <a:pt x="1307" y="1"/>
                        <a:pt x="1061" y="59"/>
                        <a:pt x="827" y="176"/>
                      </a:cubicBezTo>
                      <a:cubicBezTo>
                        <a:pt x="534" y="306"/>
                        <a:pt x="274" y="566"/>
                        <a:pt x="111" y="892"/>
                      </a:cubicBezTo>
                      <a:cubicBezTo>
                        <a:pt x="0" y="1161"/>
                        <a:pt x="67" y="1237"/>
                        <a:pt x="179" y="1237"/>
                      </a:cubicBezTo>
                      <a:cubicBezTo>
                        <a:pt x="298" y="1237"/>
                        <a:pt x="467" y="1153"/>
                        <a:pt x="534" y="1119"/>
                      </a:cubicBezTo>
                      <a:cubicBezTo>
                        <a:pt x="794" y="989"/>
                        <a:pt x="1054" y="924"/>
                        <a:pt x="1314" y="892"/>
                      </a:cubicBezTo>
                      <a:cubicBezTo>
                        <a:pt x="1672" y="827"/>
                        <a:pt x="1997" y="859"/>
                        <a:pt x="2355" y="827"/>
                      </a:cubicBezTo>
                      <a:cubicBezTo>
                        <a:pt x="2388" y="827"/>
                        <a:pt x="2453" y="827"/>
                        <a:pt x="2485" y="794"/>
                      </a:cubicBezTo>
                      <a:cubicBezTo>
                        <a:pt x="2550" y="729"/>
                        <a:pt x="2550" y="664"/>
                        <a:pt x="2550" y="599"/>
                      </a:cubicBezTo>
                      <a:cubicBezTo>
                        <a:pt x="2485" y="339"/>
                        <a:pt x="2290" y="144"/>
                        <a:pt x="2062" y="79"/>
                      </a:cubicBezTo>
                      <a:cubicBezTo>
                        <a:pt x="1893" y="27"/>
                        <a:pt x="1724" y="1"/>
                        <a:pt x="155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877;p47"/>
                <p:cNvSpPr/>
                <p:nvPr/>
              </p:nvSpPr>
              <p:spPr>
                <a:xfrm>
                  <a:off x="11452471" y="2330007"/>
                  <a:ext cx="135365" cy="53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8" h="1043" extrusionOk="0">
                      <a:moveTo>
                        <a:pt x="1160" y="1"/>
                      </a:moveTo>
                      <a:cubicBezTo>
                        <a:pt x="884" y="1"/>
                        <a:pt x="614" y="80"/>
                        <a:pt x="358" y="230"/>
                      </a:cubicBezTo>
                      <a:cubicBezTo>
                        <a:pt x="130" y="360"/>
                        <a:pt x="0" y="588"/>
                        <a:pt x="0" y="848"/>
                      </a:cubicBezTo>
                      <a:cubicBezTo>
                        <a:pt x="0" y="945"/>
                        <a:pt x="33" y="1010"/>
                        <a:pt x="98" y="1043"/>
                      </a:cubicBezTo>
                      <a:lnTo>
                        <a:pt x="228" y="1043"/>
                      </a:lnTo>
                      <a:cubicBezTo>
                        <a:pt x="585" y="978"/>
                        <a:pt x="911" y="880"/>
                        <a:pt x="1268" y="848"/>
                      </a:cubicBezTo>
                      <a:cubicBezTo>
                        <a:pt x="1528" y="848"/>
                        <a:pt x="1821" y="880"/>
                        <a:pt x="2081" y="945"/>
                      </a:cubicBezTo>
                      <a:cubicBezTo>
                        <a:pt x="2128" y="957"/>
                        <a:pt x="2233" y="977"/>
                        <a:pt x="2330" y="977"/>
                      </a:cubicBezTo>
                      <a:cubicBezTo>
                        <a:pt x="2505" y="977"/>
                        <a:pt x="2657" y="913"/>
                        <a:pt x="2406" y="620"/>
                      </a:cubicBezTo>
                      <a:cubicBezTo>
                        <a:pt x="2211" y="327"/>
                        <a:pt x="1919" y="165"/>
                        <a:pt x="1593" y="67"/>
                      </a:cubicBezTo>
                      <a:cubicBezTo>
                        <a:pt x="1448" y="23"/>
                        <a:pt x="1303" y="1"/>
                        <a:pt x="116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878;p47"/>
                <p:cNvSpPr/>
                <p:nvPr/>
              </p:nvSpPr>
              <p:spPr>
                <a:xfrm>
                  <a:off x="11134734" y="2435835"/>
                  <a:ext cx="83521" cy="67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0" h="1325" extrusionOk="0">
                      <a:moveTo>
                        <a:pt x="823" y="1"/>
                      </a:moveTo>
                      <a:cubicBezTo>
                        <a:pt x="797" y="1"/>
                        <a:pt x="770" y="2"/>
                        <a:pt x="743" y="5"/>
                      </a:cubicBezTo>
                      <a:cubicBezTo>
                        <a:pt x="732" y="5"/>
                        <a:pt x="720" y="4"/>
                        <a:pt x="709" y="4"/>
                      </a:cubicBezTo>
                      <a:cubicBezTo>
                        <a:pt x="273" y="4"/>
                        <a:pt x="0" y="602"/>
                        <a:pt x="190" y="1014"/>
                      </a:cubicBezTo>
                      <a:cubicBezTo>
                        <a:pt x="255" y="1144"/>
                        <a:pt x="385" y="1241"/>
                        <a:pt x="548" y="1274"/>
                      </a:cubicBezTo>
                      <a:cubicBezTo>
                        <a:pt x="627" y="1309"/>
                        <a:pt x="707" y="1325"/>
                        <a:pt x="787" y="1325"/>
                      </a:cubicBezTo>
                      <a:cubicBezTo>
                        <a:pt x="1006" y="1325"/>
                        <a:pt x="1218" y="1204"/>
                        <a:pt x="1361" y="1014"/>
                      </a:cubicBezTo>
                      <a:cubicBezTo>
                        <a:pt x="1639" y="581"/>
                        <a:pt x="1330" y="1"/>
                        <a:pt x="82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" name="Google Shape;879;p47"/>
                <p:cNvSpPr/>
                <p:nvPr/>
              </p:nvSpPr>
              <p:spPr>
                <a:xfrm>
                  <a:off x="11469022" y="2402885"/>
                  <a:ext cx="85711" cy="68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" h="1340" extrusionOk="0">
                      <a:moveTo>
                        <a:pt x="822" y="1"/>
                      </a:moveTo>
                      <a:cubicBezTo>
                        <a:pt x="809" y="1"/>
                        <a:pt x="795" y="1"/>
                        <a:pt x="781" y="2"/>
                      </a:cubicBezTo>
                      <a:cubicBezTo>
                        <a:pt x="293" y="67"/>
                        <a:pt x="0" y="587"/>
                        <a:pt x="228" y="1010"/>
                      </a:cubicBezTo>
                      <a:cubicBezTo>
                        <a:pt x="293" y="1140"/>
                        <a:pt x="423" y="1238"/>
                        <a:pt x="553" y="1303"/>
                      </a:cubicBezTo>
                      <a:cubicBezTo>
                        <a:pt x="636" y="1328"/>
                        <a:pt x="719" y="1340"/>
                        <a:pt x="800" y="1340"/>
                      </a:cubicBezTo>
                      <a:cubicBezTo>
                        <a:pt x="1034" y="1340"/>
                        <a:pt x="1245" y="1236"/>
                        <a:pt x="1366" y="1043"/>
                      </a:cubicBezTo>
                      <a:cubicBezTo>
                        <a:pt x="1683" y="599"/>
                        <a:pt x="1351" y="1"/>
                        <a:pt x="82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" name="Google Shape;880;p47"/>
                <p:cNvSpPr/>
                <p:nvPr/>
              </p:nvSpPr>
              <p:spPr>
                <a:xfrm>
                  <a:off x="11575002" y="2445511"/>
                  <a:ext cx="218683" cy="2071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4" h="4068" extrusionOk="0">
                      <a:moveTo>
                        <a:pt x="2336" y="1"/>
                      </a:moveTo>
                      <a:cubicBezTo>
                        <a:pt x="1727" y="1"/>
                        <a:pt x="1037" y="202"/>
                        <a:pt x="651" y="563"/>
                      </a:cubicBezTo>
                      <a:cubicBezTo>
                        <a:pt x="196" y="1084"/>
                        <a:pt x="0" y="1799"/>
                        <a:pt x="66" y="2482"/>
                      </a:cubicBezTo>
                      <a:cubicBezTo>
                        <a:pt x="163" y="3132"/>
                        <a:pt x="618" y="3685"/>
                        <a:pt x="1236" y="3945"/>
                      </a:cubicBezTo>
                      <a:cubicBezTo>
                        <a:pt x="1472" y="4027"/>
                        <a:pt x="1721" y="4067"/>
                        <a:pt x="1970" y="4067"/>
                      </a:cubicBezTo>
                      <a:cubicBezTo>
                        <a:pt x="2512" y="4067"/>
                        <a:pt x="3057" y="3879"/>
                        <a:pt x="3480" y="3523"/>
                      </a:cubicBezTo>
                      <a:cubicBezTo>
                        <a:pt x="4033" y="3002"/>
                        <a:pt x="4293" y="2254"/>
                        <a:pt x="4163" y="1506"/>
                      </a:cubicBezTo>
                      <a:cubicBezTo>
                        <a:pt x="4033" y="824"/>
                        <a:pt x="3578" y="271"/>
                        <a:pt x="2927" y="76"/>
                      </a:cubicBezTo>
                      <a:cubicBezTo>
                        <a:pt x="2751" y="25"/>
                        <a:pt x="2548" y="1"/>
                        <a:pt x="2336" y="1"/>
                      </a:cubicBezTo>
                      <a:close/>
                    </a:path>
                  </a:pathLst>
                </a:custGeom>
                <a:solidFill>
                  <a:srgbClr val="FE6259">
                    <a:alpha val="217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" name="Google Shape;881;p47"/>
                <p:cNvSpPr/>
                <p:nvPr/>
              </p:nvSpPr>
              <p:spPr>
                <a:xfrm>
                  <a:off x="11028499" y="2498374"/>
                  <a:ext cx="106031" cy="2011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3949" extrusionOk="0">
                      <a:moveTo>
                        <a:pt x="189" y="0"/>
                      </a:moveTo>
                      <a:cubicBezTo>
                        <a:pt x="124" y="0"/>
                        <a:pt x="61" y="4"/>
                        <a:pt x="0" y="13"/>
                      </a:cubicBezTo>
                      <a:cubicBezTo>
                        <a:pt x="33" y="631"/>
                        <a:pt x="65" y="1184"/>
                        <a:pt x="98" y="1574"/>
                      </a:cubicBezTo>
                      <a:cubicBezTo>
                        <a:pt x="130" y="1932"/>
                        <a:pt x="163" y="2322"/>
                        <a:pt x="228" y="2680"/>
                      </a:cubicBezTo>
                      <a:cubicBezTo>
                        <a:pt x="293" y="3103"/>
                        <a:pt x="358" y="3525"/>
                        <a:pt x="455" y="3948"/>
                      </a:cubicBezTo>
                      <a:cubicBezTo>
                        <a:pt x="748" y="3851"/>
                        <a:pt x="1008" y="3688"/>
                        <a:pt x="1268" y="3493"/>
                      </a:cubicBezTo>
                      <a:cubicBezTo>
                        <a:pt x="1821" y="2972"/>
                        <a:pt x="2081" y="2225"/>
                        <a:pt x="1919" y="1477"/>
                      </a:cubicBezTo>
                      <a:cubicBezTo>
                        <a:pt x="1821" y="826"/>
                        <a:pt x="1366" y="273"/>
                        <a:pt x="715" y="78"/>
                      </a:cubicBezTo>
                      <a:cubicBezTo>
                        <a:pt x="549" y="31"/>
                        <a:pt x="365" y="0"/>
                        <a:pt x="189" y="0"/>
                      </a:cubicBezTo>
                      <a:close/>
                    </a:path>
                  </a:pathLst>
                </a:custGeom>
                <a:solidFill>
                  <a:srgbClr val="FE6259">
                    <a:alpha val="217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" name="Google Shape;882;p47"/>
                <p:cNvSpPr/>
                <p:nvPr/>
              </p:nvSpPr>
              <p:spPr>
                <a:xfrm>
                  <a:off x="11301725" y="2595085"/>
                  <a:ext cx="132564" cy="5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3" h="1167" extrusionOk="0">
                      <a:moveTo>
                        <a:pt x="2602" y="0"/>
                      </a:moveTo>
                      <a:lnTo>
                        <a:pt x="1" y="813"/>
                      </a:lnTo>
                      <a:cubicBezTo>
                        <a:pt x="329" y="1051"/>
                        <a:pt x="713" y="1167"/>
                        <a:pt x="1085" y="1167"/>
                      </a:cubicBezTo>
                      <a:cubicBezTo>
                        <a:pt x="1780" y="1167"/>
                        <a:pt x="2433" y="763"/>
                        <a:pt x="26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47"/>
                <p:cNvSpPr/>
                <p:nvPr/>
              </p:nvSpPr>
              <p:spPr>
                <a:xfrm>
                  <a:off x="11263631" y="2393005"/>
                  <a:ext cx="97781" cy="175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0" h="3449" fill="none" extrusionOk="0">
                      <a:moveTo>
                        <a:pt x="1041" y="1"/>
                      </a:moveTo>
                      <a:cubicBezTo>
                        <a:pt x="1171" y="651"/>
                        <a:pt x="1041" y="1334"/>
                        <a:pt x="651" y="1887"/>
                      </a:cubicBezTo>
                      <a:cubicBezTo>
                        <a:pt x="1" y="2928"/>
                        <a:pt x="1009" y="3448"/>
                        <a:pt x="1919" y="3025"/>
                      </a:cubicBezTo>
                    </a:path>
                  </a:pathLst>
                </a:custGeom>
                <a:noFill/>
                <a:ln w="6500" cap="rnd" cmpd="sng">
                  <a:solidFill>
                    <a:srgbClr val="B37D7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47"/>
                <p:cNvSpPr/>
                <p:nvPr/>
              </p:nvSpPr>
              <p:spPr>
                <a:xfrm>
                  <a:off x="11306716" y="1786662"/>
                  <a:ext cx="619431" cy="662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3" h="13013" extrusionOk="0">
                      <a:moveTo>
                        <a:pt x="4069" y="1"/>
                      </a:moveTo>
                      <a:cubicBezTo>
                        <a:pt x="2779" y="1"/>
                        <a:pt x="1587" y="479"/>
                        <a:pt x="0" y="1013"/>
                      </a:cubicBezTo>
                      <a:lnTo>
                        <a:pt x="260" y="6118"/>
                      </a:lnTo>
                      <a:cubicBezTo>
                        <a:pt x="764" y="6050"/>
                        <a:pt x="1237" y="6018"/>
                        <a:pt x="1681" y="6018"/>
                      </a:cubicBezTo>
                      <a:cubicBezTo>
                        <a:pt x="6540" y="6018"/>
                        <a:pt x="7990" y="9884"/>
                        <a:pt x="9659" y="13013"/>
                      </a:cubicBezTo>
                      <a:cubicBezTo>
                        <a:pt x="10081" y="11159"/>
                        <a:pt x="11220" y="12232"/>
                        <a:pt x="11512" y="10346"/>
                      </a:cubicBezTo>
                      <a:cubicBezTo>
                        <a:pt x="12163" y="6314"/>
                        <a:pt x="10569" y="3127"/>
                        <a:pt x="8781" y="1891"/>
                      </a:cubicBezTo>
                      <a:cubicBezTo>
                        <a:pt x="6772" y="487"/>
                        <a:pt x="5371" y="1"/>
                        <a:pt x="4069" y="1"/>
                      </a:cubicBezTo>
                      <a:close/>
                    </a:path>
                  </a:pathLst>
                </a:custGeom>
                <a:solidFill>
                  <a:srgbClr val="2C16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885;p47"/>
                <p:cNvSpPr/>
                <p:nvPr/>
              </p:nvSpPr>
              <p:spPr>
                <a:xfrm>
                  <a:off x="10881064" y="1834992"/>
                  <a:ext cx="453866" cy="621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12" h="12194" extrusionOk="0">
                      <a:moveTo>
                        <a:pt x="7294" y="0"/>
                      </a:moveTo>
                      <a:cubicBezTo>
                        <a:pt x="6322" y="0"/>
                        <a:pt x="5236" y="238"/>
                        <a:pt x="4163" y="1170"/>
                      </a:cubicBezTo>
                      <a:cubicBezTo>
                        <a:pt x="1" y="4779"/>
                        <a:pt x="2147" y="10405"/>
                        <a:pt x="2765" y="12194"/>
                      </a:cubicBezTo>
                      <a:cubicBezTo>
                        <a:pt x="2830" y="11221"/>
                        <a:pt x="2442" y="5137"/>
                        <a:pt x="8763" y="5137"/>
                      </a:cubicBezTo>
                      <a:cubicBezTo>
                        <a:pt x="8780" y="5137"/>
                        <a:pt x="8797" y="5137"/>
                        <a:pt x="8814" y="5137"/>
                      </a:cubicBezTo>
                      <a:lnTo>
                        <a:pt x="8911" y="161"/>
                      </a:lnTo>
                      <a:cubicBezTo>
                        <a:pt x="8432" y="88"/>
                        <a:pt x="7884" y="0"/>
                        <a:pt x="7294" y="0"/>
                      </a:cubicBezTo>
                      <a:close/>
                    </a:path>
                  </a:pathLst>
                </a:custGeom>
                <a:solidFill>
                  <a:srgbClr val="2C16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886;p47"/>
                <p:cNvSpPr/>
                <p:nvPr/>
              </p:nvSpPr>
              <p:spPr>
                <a:xfrm>
                  <a:off x="10958932" y="2014715"/>
                  <a:ext cx="775117" cy="368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20" h="7234" extrusionOk="0">
                      <a:moveTo>
                        <a:pt x="9338" y="1"/>
                      </a:moveTo>
                      <a:cubicBezTo>
                        <a:pt x="8127" y="1"/>
                        <a:pt x="6843" y="296"/>
                        <a:pt x="5756" y="567"/>
                      </a:cubicBezTo>
                      <a:cubicBezTo>
                        <a:pt x="3903" y="1023"/>
                        <a:pt x="1626" y="2746"/>
                        <a:pt x="781" y="4437"/>
                      </a:cubicBezTo>
                      <a:cubicBezTo>
                        <a:pt x="358" y="5315"/>
                        <a:pt x="98" y="6258"/>
                        <a:pt x="0" y="7234"/>
                      </a:cubicBezTo>
                      <a:cubicBezTo>
                        <a:pt x="390" y="7234"/>
                        <a:pt x="2374" y="6714"/>
                        <a:pt x="4065" y="6323"/>
                      </a:cubicBezTo>
                      <a:cubicBezTo>
                        <a:pt x="4195" y="5348"/>
                        <a:pt x="4488" y="4405"/>
                        <a:pt x="4878" y="3527"/>
                      </a:cubicBezTo>
                      <a:lnTo>
                        <a:pt x="4878" y="3527"/>
                      </a:lnTo>
                      <a:cubicBezTo>
                        <a:pt x="4748" y="4437"/>
                        <a:pt x="4683" y="5348"/>
                        <a:pt x="4716" y="6258"/>
                      </a:cubicBezTo>
                      <a:cubicBezTo>
                        <a:pt x="6081" y="6161"/>
                        <a:pt x="7610" y="6063"/>
                        <a:pt x="9106" y="5933"/>
                      </a:cubicBezTo>
                      <a:cubicBezTo>
                        <a:pt x="9171" y="4892"/>
                        <a:pt x="9366" y="3852"/>
                        <a:pt x="9691" y="2844"/>
                      </a:cubicBezTo>
                      <a:cubicBezTo>
                        <a:pt x="9691" y="2844"/>
                        <a:pt x="10211" y="4340"/>
                        <a:pt x="10667" y="5803"/>
                      </a:cubicBezTo>
                      <a:cubicBezTo>
                        <a:pt x="14114" y="5738"/>
                        <a:pt x="14471" y="5575"/>
                        <a:pt x="15219" y="5445"/>
                      </a:cubicBezTo>
                      <a:cubicBezTo>
                        <a:pt x="14959" y="2844"/>
                        <a:pt x="13268" y="1413"/>
                        <a:pt x="11610" y="502"/>
                      </a:cubicBezTo>
                      <a:cubicBezTo>
                        <a:pt x="10941" y="135"/>
                        <a:pt x="10156" y="1"/>
                        <a:pt x="9338" y="1"/>
                      </a:cubicBezTo>
                      <a:close/>
                    </a:path>
                  </a:pathLst>
                </a:custGeom>
                <a:solidFill>
                  <a:srgbClr val="2C16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" name="Google Shape;887;p47"/>
                <p:cNvSpPr/>
                <p:nvPr/>
              </p:nvSpPr>
              <p:spPr>
                <a:xfrm>
                  <a:off x="11760480" y="2237370"/>
                  <a:ext cx="212062" cy="271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5335" extrusionOk="0">
                      <a:moveTo>
                        <a:pt x="2505" y="0"/>
                      </a:moveTo>
                      <a:cubicBezTo>
                        <a:pt x="1204" y="33"/>
                        <a:pt x="131" y="1106"/>
                        <a:pt x="98" y="2407"/>
                      </a:cubicBezTo>
                      <a:cubicBezTo>
                        <a:pt x="1" y="3187"/>
                        <a:pt x="131" y="3968"/>
                        <a:pt x="456" y="4683"/>
                      </a:cubicBezTo>
                      <a:cubicBezTo>
                        <a:pt x="868" y="5123"/>
                        <a:pt x="1411" y="5334"/>
                        <a:pt x="1951" y="5334"/>
                      </a:cubicBezTo>
                      <a:cubicBezTo>
                        <a:pt x="2646" y="5334"/>
                        <a:pt x="3338" y="4984"/>
                        <a:pt x="3740" y="4325"/>
                      </a:cubicBezTo>
                      <a:cubicBezTo>
                        <a:pt x="4033" y="3740"/>
                        <a:pt x="4163" y="3057"/>
                        <a:pt x="4066" y="2374"/>
                      </a:cubicBezTo>
                      <a:cubicBezTo>
                        <a:pt x="4066" y="1659"/>
                        <a:pt x="3838" y="943"/>
                        <a:pt x="3383" y="358"/>
                      </a:cubicBezTo>
                      <a:cubicBezTo>
                        <a:pt x="3253" y="228"/>
                        <a:pt x="3123" y="130"/>
                        <a:pt x="2992" y="65"/>
                      </a:cubicBezTo>
                      <a:cubicBezTo>
                        <a:pt x="2830" y="0"/>
                        <a:pt x="2667" y="0"/>
                        <a:pt x="2505" y="0"/>
                      </a:cubicBezTo>
                      <a:close/>
                    </a:path>
                  </a:pathLst>
                </a:custGeom>
                <a:solidFill>
                  <a:srgbClr val="E4A57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" name="Google Shape;888;p47"/>
                <p:cNvSpPr/>
                <p:nvPr/>
              </p:nvSpPr>
              <p:spPr>
                <a:xfrm>
                  <a:off x="11839978" y="2359902"/>
                  <a:ext cx="79549" cy="94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2" h="1855" fill="none" extrusionOk="0">
                      <a:moveTo>
                        <a:pt x="1" y="1854"/>
                      </a:moveTo>
                      <a:cubicBezTo>
                        <a:pt x="66" y="1431"/>
                        <a:pt x="261" y="1041"/>
                        <a:pt x="521" y="716"/>
                      </a:cubicBezTo>
                      <a:cubicBezTo>
                        <a:pt x="781" y="358"/>
                        <a:pt x="1139" y="131"/>
                        <a:pt x="1562" y="1"/>
                      </a:cubicBezTo>
                    </a:path>
                  </a:pathLst>
                </a:custGeom>
                <a:noFill/>
                <a:ln w="6500" cap="rnd" cmpd="sng">
                  <a:solidFill>
                    <a:srgbClr val="B37D7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" name="Google Shape;889;p47"/>
                <p:cNvSpPr/>
                <p:nvPr/>
              </p:nvSpPr>
              <p:spPr>
                <a:xfrm>
                  <a:off x="11851589" y="2333419"/>
                  <a:ext cx="16602" cy="59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1171" fill="none" extrusionOk="0">
                      <a:moveTo>
                        <a:pt x="130" y="0"/>
                      </a:moveTo>
                      <a:cubicBezTo>
                        <a:pt x="0" y="390"/>
                        <a:pt x="65" y="846"/>
                        <a:pt x="325" y="1171"/>
                      </a:cubicBezTo>
                    </a:path>
                  </a:pathLst>
                </a:custGeom>
                <a:noFill/>
                <a:ln w="6500" cap="rnd" cmpd="sng">
                  <a:solidFill>
                    <a:srgbClr val="B37D7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90" name="Google Shape;890;p47"/>
                <p:cNvGrpSpPr/>
                <p:nvPr/>
              </p:nvGrpSpPr>
              <p:grpSpPr>
                <a:xfrm>
                  <a:off x="10729292" y="3104597"/>
                  <a:ext cx="1933300" cy="898325"/>
                  <a:chOff x="10729292" y="3099835"/>
                  <a:chExt cx="1933300" cy="898325"/>
                </a:xfrm>
              </p:grpSpPr>
              <p:sp>
                <p:nvSpPr>
                  <p:cNvPr id="891" name="Google Shape;891;p47"/>
                  <p:cNvSpPr/>
                  <p:nvPr/>
                </p:nvSpPr>
                <p:spPr>
                  <a:xfrm>
                    <a:off x="10729292" y="3099835"/>
                    <a:ext cx="1933300" cy="898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332" h="35933" extrusionOk="0">
                        <a:moveTo>
                          <a:pt x="310" y="26502"/>
                        </a:moveTo>
                        <a:cubicBezTo>
                          <a:pt x="993" y="27312"/>
                          <a:pt x="3168" y="28359"/>
                          <a:pt x="4597" y="29169"/>
                        </a:cubicBezTo>
                        <a:cubicBezTo>
                          <a:pt x="6026" y="29979"/>
                          <a:pt x="7010" y="30566"/>
                          <a:pt x="8883" y="31360"/>
                        </a:cubicBezTo>
                        <a:cubicBezTo>
                          <a:pt x="10756" y="32154"/>
                          <a:pt x="13407" y="33249"/>
                          <a:pt x="15836" y="33932"/>
                        </a:cubicBezTo>
                        <a:cubicBezTo>
                          <a:pt x="18265" y="34615"/>
                          <a:pt x="21011" y="35123"/>
                          <a:pt x="23456" y="35456"/>
                        </a:cubicBezTo>
                        <a:cubicBezTo>
                          <a:pt x="25901" y="35789"/>
                          <a:pt x="28060" y="35948"/>
                          <a:pt x="30505" y="35932"/>
                        </a:cubicBezTo>
                        <a:cubicBezTo>
                          <a:pt x="32950" y="35916"/>
                          <a:pt x="35712" y="35725"/>
                          <a:pt x="38125" y="35360"/>
                        </a:cubicBezTo>
                        <a:cubicBezTo>
                          <a:pt x="40538" y="34995"/>
                          <a:pt x="42999" y="34297"/>
                          <a:pt x="44983" y="33741"/>
                        </a:cubicBezTo>
                        <a:cubicBezTo>
                          <a:pt x="46967" y="33186"/>
                          <a:pt x="48317" y="32726"/>
                          <a:pt x="50031" y="32027"/>
                        </a:cubicBezTo>
                        <a:cubicBezTo>
                          <a:pt x="51746" y="31329"/>
                          <a:pt x="53667" y="30439"/>
                          <a:pt x="55270" y="29550"/>
                        </a:cubicBezTo>
                        <a:cubicBezTo>
                          <a:pt x="56873" y="28661"/>
                          <a:pt x="57984" y="27852"/>
                          <a:pt x="59651" y="26693"/>
                        </a:cubicBezTo>
                        <a:cubicBezTo>
                          <a:pt x="61318" y="25534"/>
                          <a:pt x="63318" y="24391"/>
                          <a:pt x="65271" y="22597"/>
                        </a:cubicBezTo>
                        <a:cubicBezTo>
                          <a:pt x="67224" y="20803"/>
                          <a:pt x="69776" y="17866"/>
                          <a:pt x="71367" y="15929"/>
                        </a:cubicBezTo>
                        <a:cubicBezTo>
                          <a:pt x="72959" y="13992"/>
                          <a:pt x="73828" y="12572"/>
                          <a:pt x="74820" y="10976"/>
                        </a:cubicBezTo>
                        <a:cubicBezTo>
                          <a:pt x="75812" y="9381"/>
                          <a:pt x="77185" y="7428"/>
                          <a:pt x="77320" y="6356"/>
                        </a:cubicBezTo>
                        <a:cubicBezTo>
                          <a:pt x="77455" y="5284"/>
                          <a:pt x="76383" y="5157"/>
                          <a:pt x="75629" y="4546"/>
                        </a:cubicBezTo>
                        <a:cubicBezTo>
                          <a:pt x="74875" y="3935"/>
                          <a:pt x="73729" y="3206"/>
                          <a:pt x="72796" y="2690"/>
                        </a:cubicBezTo>
                        <a:cubicBezTo>
                          <a:pt x="71863" y="2174"/>
                          <a:pt x="70954" y="1816"/>
                          <a:pt x="70033" y="1451"/>
                        </a:cubicBezTo>
                        <a:cubicBezTo>
                          <a:pt x="69112" y="1086"/>
                          <a:pt x="68255" y="721"/>
                          <a:pt x="67271" y="499"/>
                        </a:cubicBezTo>
                        <a:cubicBezTo>
                          <a:pt x="66287" y="277"/>
                          <a:pt x="65573" y="197"/>
                          <a:pt x="64128" y="118"/>
                        </a:cubicBezTo>
                        <a:cubicBezTo>
                          <a:pt x="62683" y="39"/>
                          <a:pt x="60699" y="-40"/>
                          <a:pt x="58603" y="23"/>
                        </a:cubicBezTo>
                        <a:cubicBezTo>
                          <a:pt x="56508" y="87"/>
                          <a:pt x="53476" y="372"/>
                          <a:pt x="51555" y="499"/>
                        </a:cubicBezTo>
                        <a:cubicBezTo>
                          <a:pt x="49634" y="626"/>
                          <a:pt x="48142" y="515"/>
                          <a:pt x="47078" y="785"/>
                        </a:cubicBezTo>
                        <a:cubicBezTo>
                          <a:pt x="46014" y="1055"/>
                          <a:pt x="46030" y="1626"/>
                          <a:pt x="45173" y="2118"/>
                        </a:cubicBezTo>
                        <a:cubicBezTo>
                          <a:pt x="44316" y="2610"/>
                          <a:pt x="43189" y="3293"/>
                          <a:pt x="41935" y="3737"/>
                        </a:cubicBezTo>
                        <a:cubicBezTo>
                          <a:pt x="40681" y="4182"/>
                          <a:pt x="38998" y="4610"/>
                          <a:pt x="37648" y="4785"/>
                        </a:cubicBezTo>
                        <a:cubicBezTo>
                          <a:pt x="36299" y="4960"/>
                          <a:pt x="35156" y="4944"/>
                          <a:pt x="33838" y="4785"/>
                        </a:cubicBezTo>
                        <a:cubicBezTo>
                          <a:pt x="32521" y="4626"/>
                          <a:pt x="30743" y="4135"/>
                          <a:pt x="29743" y="3833"/>
                        </a:cubicBezTo>
                        <a:cubicBezTo>
                          <a:pt x="28743" y="3531"/>
                          <a:pt x="29013" y="3007"/>
                          <a:pt x="27838" y="2975"/>
                        </a:cubicBezTo>
                        <a:cubicBezTo>
                          <a:pt x="26663" y="2943"/>
                          <a:pt x="24615" y="3293"/>
                          <a:pt x="22694" y="3642"/>
                        </a:cubicBezTo>
                        <a:cubicBezTo>
                          <a:pt x="20773" y="3991"/>
                          <a:pt x="18471" y="4261"/>
                          <a:pt x="16312" y="5071"/>
                        </a:cubicBezTo>
                        <a:cubicBezTo>
                          <a:pt x="14153" y="5881"/>
                          <a:pt x="11582" y="7182"/>
                          <a:pt x="9740" y="8500"/>
                        </a:cubicBezTo>
                        <a:cubicBezTo>
                          <a:pt x="7899" y="9818"/>
                          <a:pt x="6581" y="11199"/>
                          <a:pt x="5263" y="12977"/>
                        </a:cubicBezTo>
                        <a:cubicBezTo>
                          <a:pt x="3945" y="14755"/>
                          <a:pt x="2628" y="17279"/>
                          <a:pt x="1834" y="19168"/>
                        </a:cubicBezTo>
                        <a:cubicBezTo>
                          <a:pt x="1040" y="21057"/>
                          <a:pt x="755" y="23089"/>
                          <a:pt x="501" y="24311"/>
                        </a:cubicBezTo>
                        <a:cubicBezTo>
                          <a:pt x="247" y="25533"/>
                          <a:pt x="-373" y="25692"/>
                          <a:pt x="310" y="2650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</p:sp>
              <p:sp>
                <p:nvSpPr>
                  <p:cNvPr id="892" name="Google Shape;892;p47"/>
                  <p:cNvSpPr/>
                  <p:nvPr/>
                </p:nvSpPr>
                <p:spPr>
                  <a:xfrm>
                    <a:off x="11118665" y="3755225"/>
                    <a:ext cx="47000" cy="192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0" h="7716" extrusionOk="0">
                        <a:moveTo>
                          <a:pt x="71" y="7716"/>
                        </a:moveTo>
                        <a:cubicBezTo>
                          <a:pt x="71" y="7272"/>
                          <a:pt x="-72" y="6018"/>
                          <a:pt x="71" y="5049"/>
                        </a:cubicBezTo>
                        <a:cubicBezTo>
                          <a:pt x="214" y="4081"/>
                          <a:pt x="627" y="2747"/>
                          <a:pt x="928" y="1905"/>
                        </a:cubicBezTo>
                        <a:cubicBezTo>
                          <a:pt x="1230" y="1064"/>
                          <a:pt x="1721" y="318"/>
                          <a:pt x="1880" y="0"/>
                        </a:cubicBezTo>
                      </a:path>
                    </a:pathLst>
                  </a:custGeom>
                  <a:solidFill>
                    <a:schemeClr val="accent1"/>
                  </a:soli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</p:grpSp>
        </p:grpSp>
        <p:sp>
          <p:nvSpPr>
            <p:cNvPr id="893" name="Google Shape;893;p47"/>
            <p:cNvSpPr txBox="1"/>
            <p:nvPr/>
          </p:nvSpPr>
          <p:spPr>
            <a:xfrm>
              <a:off x="1800975" y="2047875"/>
              <a:ext cx="457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2"/>
                  </a:solidFill>
                  <a:latin typeface="Kufam"/>
                  <a:ea typeface="Kufam"/>
                  <a:cs typeface="Kufam"/>
                  <a:sym typeface="Kufam"/>
                </a:rPr>
                <a:t>?</a:t>
              </a:r>
              <a:endParaRPr sz="2000" b="1">
                <a:solidFill>
                  <a:schemeClr val="accent2"/>
                </a:solidFill>
                <a:latin typeface="Kufam"/>
                <a:ea typeface="Kufam"/>
                <a:cs typeface="Kufam"/>
                <a:sym typeface="Kufam"/>
              </a:endParaRPr>
            </a:p>
          </p:txBody>
        </p:sp>
        <p:sp>
          <p:nvSpPr>
            <p:cNvPr id="894" name="Google Shape;894;p47"/>
            <p:cNvSpPr txBox="1"/>
            <p:nvPr/>
          </p:nvSpPr>
          <p:spPr>
            <a:xfrm>
              <a:off x="2868175" y="2495475"/>
              <a:ext cx="457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Kufam"/>
                  <a:ea typeface="Kufam"/>
                  <a:cs typeface="Kufam"/>
                  <a:sym typeface="Kufam"/>
                </a:rPr>
                <a:t>?</a:t>
              </a:r>
              <a:endParaRPr sz="2000" b="1">
                <a:solidFill>
                  <a:schemeClr val="dk2"/>
                </a:solidFill>
                <a:latin typeface="Kufam"/>
                <a:ea typeface="Kufam"/>
                <a:cs typeface="Kufam"/>
                <a:sym typeface="Kufam"/>
              </a:endParaRPr>
            </a:p>
          </p:txBody>
        </p:sp>
        <p:sp>
          <p:nvSpPr>
            <p:cNvPr id="895" name="Google Shape;895;p47"/>
            <p:cNvSpPr txBox="1"/>
            <p:nvPr/>
          </p:nvSpPr>
          <p:spPr>
            <a:xfrm>
              <a:off x="2791975" y="2048413"/>
              <a:ext cx="457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6"/>
                  </a:solidFill>
                  <a:latin typeface="Kufam"/>
                  <a:ea typeface="Kufam"/>
                  <a:cs typeface="Kufam"/>
                  <a:sym typeface="Kufam"/>
                </a:rPr>
                <a:t>?</a:t>
              </a:r>
              <a:endParaRPr sz="2000" b="1">
                <a:solidFill>
                  <a:schemeClr val="accent6"/>
                </a:solidFill>
                <a:latin typeface="Kufam"/>
                <a:ea typeface="Kufam"/>
                <a:cs typeface="Kufam"/>
                <a:sym typeface="Kufam"/>
              </a:endParaRPr>
            </a:p>
          </p:txBody>
        </p:sp>
      </p:grpSp>
      <p:grpSp>
        <p:nvGrpSpPr>
          <p:cNvPr id="896" name="Google Shape;896;p47"/>
          <p:cNvGrpSpPr/>
          <p:nvPr/>
        </p:nvGrpSpPr>
        <p:grpSpPr>
          <a:xfrm>
            <a:off x="5648349" y="1753494"/>
            <a:ext cx="1448100" cy="1451334"/>
            <a:chOff x="5648349" y="1753494"/>
            <a:chExt cx="1448100" cy="1451334"/>
          </a:xfrm>
        </p:grpSpPr>
        <p:grpSp>
          <p:nvGrpSpPr>
            <p:cNvPr id="897" name="Google Shape;897;p47"/>
            <p:cNvGrpSpPr/>
            <p:nvPr/>
          </p:nvGrpSpPr>
          <p:grpSpPr>
            <a:xfrm>
              <a:off x="5648349" y="1753494"/>
              <a:ext cx="1448100" cy="1451334"/>
              <a:chOff x="9731886" y="66419"/>
              <a:chExt cx="1448100" cy="1451334"/>
            </a:xfrm>
          </p:grpSpPr>
          <p:sp>
            <p:nvSpPr>
              <p:cNvPr id="898" name="Google Shape;898;p47"/>
              <p:cNvSpPr/>
              <p:nvPr/>
            </p:nvSpPr>
            <p:spPr>
              <a:xfrm flipH="1">
                <a:off x="9731886" y="66419"/>
                <a:ext cx="1448100" cy="1448100"/>
              </a:xfrm>
              <a:prstGeom prst="ellipse">
                <a:avLst/>
              </a:pr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9" name="Google Shape;899;p47"/>
              <p:cNvGrpSpPr/>
              <p:nvPr/>
            </p:nvGrpSpPr>
            <p:grpSpPr>
              <a:xfrm>
                <a:off x="9905924" y="283625"/>
                <a:ext cx="1103800" cy="1234128"/>
                <a:chOff x="9905924" y="288387"/>
                <a:chExt cx="1103800" cy="1234128"/>
              </a:xfrm>
            </p:grpSpPr>
            <p:sp>
              <p:nvSpPr>
                <p:cNvPr id="900" name="Google Shape;900;p47"/>
                <p:cNvSpPr/>
                <p:nvPr/>
              </p:nvSpPr>
              <p:spPr>
                <a:xfrm>
                  <a:off x="9905924" y="1107391"/>
                  <a:ext cx="1103800" cy="41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52" h="16605" extrusionOk="0">
                      <a:moveTo>
                        <a:pt x="16386" y="187"/>
                      </a:moveTo>
                      <a:cubicBezTo>
                        <a:pt x="15608" y="108"/>
                        <a:pt x="14084" y="298"/>
                        <a:pt x="12671" y="568"/>
                      </a:cubicBezTo>
                      <a:cubicBezTo>
                        <a:pt x="11258" y="838"/>
                        <a:pt x="9655" y="1155"/>
                        <a:pt x="7909" y="1806"/>
                      </a:cubicBezTo>
                      <a:cubicBezTo>
                        <a:pt x="6163" y="2457"/>
                        <a:pt x="3512" y="3759"/>
                        <a:pt x="2194" y="4473"/>
                      </a:cubicBezTo>
                      <a:cubicBezTo>
                        <a:pt x="876" y="5187"/>
                        <a:pt x="67" y="5409"/>
                        <a:pt x="3" y="6092"/>
                      </a:cubicBezTo>
                      <a:cubicBezTo>
                        <a:pt x="-60" y="6775"/>
                        <a:pt x="876" y="7664"/>
                        <a:pt x="1813" y="8569"/>
                      </a:cubicBezTo>
                      <a:cubicBezTo>
                        <a:pt x="2750" y="9474"/>
                        <a:pt x="4147" y="10554"/>
                        <a:pt x="5623" y="11522"/>
                      </a:cubicBezTo>
                      <a:cubicBezTo>
                        <a:pt x="7099" y="12490"/>
                        <a:pt x="8782" y="13585"/>
                        <a:pt x="10671" y="14379"/>
                      </a:cubicBezTo>
                      <a:cubicBezTo>
                        <a:pt x="12560" y="15173"/>
                        <a:pt x="14910" y="15919"/>
                        <a:pt x="16958" y="16284"/>
                      </a:cubicBezTo>
                      <a:cubicBezTo>
                        <a:pt x="19006" y="16649"/>
                        <a:pt x="21069" y="16634"/>
                        <a:pt x="22958" y="16570"/>
                      </a:cubicBezTo>
                      <a:cubicBezTo>
                        <a:pt x="24847" y="16507"/>
                        <a:pt x="26292" y="16379"/>
                        <a:pt x="28292" y="15903"/>
                      </a:cubicBezTo>
                      <a:cubicBezTo>
                        <a:pt x="30292" y="15427"/>
                        <a:pt x="32833" y="14760"/>
                        <a:pt x="34960" y="13712"/>
                      </a:cubicBezTo>
                      <a:cubicBezTo>
                        <a:pt x="37087" y="12664"/>
                        <a:pt x="39532" y="10863"/>
                        <a:pt x="41056" y="9617"/>
                      </a:cubicBezTo>
                      <a:cubicBezTo>
                        <a:pt x="42580" y="8371"/>
                        <a:pt x="43842" y="7085"/>
                        <a:pt x="44104" y="6235"/>
                      </a:cubicBezTo>
                      <a:cubicBezTo>
                        <a:pt x="44366" y="5386"/>
                        <a:pt x="43500" y="5131"/>
                        <a:pt x="42627" y="4520"/>
                      </a:cubicBezTo>
                      <a:cubicBezTo>
                        <a:pt x="41754" y="3909"/>
                        <a:pt x="40381" y="3163"/>
                        <a:pt x="38865" y="2568"/>
                      </a:cubicBezTo>
                      <a:cubicBezTo>
                        <a:pt x="37349" y="1973"/>
                        <a:pt x="35087" y="1346"/>
                        <a:pt x="33531" y="949"/>
                      </a:cubicBezTo>
                      <a:cubicBezTo>
                        <a:pt x="31975" y="552"/>
                        <a:pt x="30357" y="330"/>
                        <a:pt x="29531" y="187"/>
                      </a:cubicBezTo>
                      <a:cubicBezTo>
                        <a:pt x="28706" y="44"/>
                        <a:pt x="29023" y="-98"/>
                        <a:pt x="28578" y="92"/>
                      </a:cubicBezTo>
                      <a:cubicBezTo>
                        <a:pt x="28134" y="283"/>
                        <a:pt x="27690" y="743"/>
                        <a:pt x="26864" y="1330"/>
                      </a:cubicBezTo>
                      <a:cubicBezTo>
                        <a:pt x="26039" y="1917"/>
                        <a:pt x="24371" y="3108"/>
                        <a:pt x="23625" y="3616"/>
                      </a:cubicBezTo>
                      <a:cubicBezTo>
                        <a:pt x="22879" y="4124"/>
                        <a:pt x="22768" y="4346"/>
                        <a:pt x="22387" y="4378"/>
                      </a:cubicBezTo>
                      <a:cubicBezTo>
                        <a:pt x="22006" y="4410"/>
                        <a:pt x="22180" y="4362"/>
                        <a:pt x="21339" y="3806"/>
                      </a:cubicBezTo>
                      <a:cubicBezTo>
                        <a:pt x="20498" y="3250"/>
                        <a:pt x="18165" y="1647"/>
                        <a:pt x="17339" y="1044"/>
                      </a:cubicBezTo>
                      <a:cubicBezTo>
                        <a:pt x="16514" y="441"/>
                        <a:pt x="17164" y="266"/>
                        <a:pt x="16386" y="187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grpSp>
              <p:nvGrpSpPr>
                <p:cNvPr id="901" name="Google Shape;901;p47"/>
                <p:cNvGrpSpPr/>
                <p:nvPr/>
              </p:nvGrpSpPr>
              <p:grpSpPr>
                <a:xfrm>
                  <a:off x="10107561" y="288387"/>
                  <a:ext cx="713302" cy="1000077"/>
                  <a:chOff x="10107561" y="288387"/>
                  <a:chExt cx="713302" cy="1000077"/>
                </a:xfrm>
              </p:grpSpPr>
              <p:sp>
                <p:nvSpPr>
                  <p:cNvPr id="902" name="Google Shape;902;p47"/>
                  <p:cNvSpPr/>
                  <p:nvPr/>
                </p:nvSpPr>
                <p:spPr>
                  <a:xfrm flipH="1">
                    <a:off x="10314334" y="823032"/>
                    <a:ext cx="297586" cy="4005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32" h="18081" extrusionOk="0">
                        <a:moveTo>
                          <a:pt x="11610" y="0"/>
                        </a:moveTo>
                        <a:cubicBezTo>
                          <a:pt x="8683" y="683"/>
                          <a:pt x="1236" y="2569"/>
                          <a:pt x="1236" y="2569"/>
                        </a:cubicBezTo>
                        <a:lnTo>
                          <a:pt x="1" y="13236"/>
                        </a:lnTo>
                        <a:lnTo>
                          <a:pt x="6765" y="18081"/>
                        </a:lnTo>
                        <a:lnTo>
                          <a:pt x="13431" y="13203"/>
                        </a:lnTo>
                        <a:cubicBezTo>
                          <a:pt x="13431" y="13203"/>
                          <a:pt x="11838" y="1203"/>
                          <a:pt x="11610" y="0"/>
                        </a:cubicBezTo>
                        <a:close/>
                      </a:path>
                    </a:pathLst>
                  </a:custGeom>
                  <a:solidFill>
                    <a:srgbClr val="F3B18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" name="Google Shape;903;p47"/>
                  <p:cNvSpPr/>
                  <p:nvPr/>
                </p:nvSpPr>
                <p:spPr>
                  <a:xfrm flipH="1">
                    <a:off x="10325876" y="828061"/>
                    <a:ext cx="292047" cy="2091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82" h="9439" extrusionOk="0">
                        <a:moveTo>
                          <a:pt x="11979" y="1"/>
                        </a:moveTo>
                        <a:cubicBezTo>
                          <a:pt x="9084" y="651"/>
                          <a:pt x="1540" y="2602"/>
                          <a:pt x="1540" y="2602"/>
                        </a:cubicBezTo>
                        <a:cubicBezTo>
                          <a:pt x="1540" y="2602"/>
                          <a:pt x="0" y="9438"/>
                          <a:pt x="9425" y="9438"/>
                        </a:cubicBezTo>
                        <a:cubicBezTo>
                          <a:pt x="10522" y="9438"/>
                          <a:pt x="11768" y="9346"/>
                          <a:pt x="13182" y="9139"/>
                        </a:cubicBezTo>
                        <a:cubicBezTo>
                          <a:pt x="12564" y="4358"/>
                          <a:pt x="12174" y="1334"/>
                          <a:pt x="11979" y="1"/>
                        </a:cubicBezTo>
                        <a:close/>
                      </a:path>
                    </a:pathLst>
                  </a:custGeom>
                  <a:solidFill>
                    <a:srgbClr val="2C1629">
                      <a:alpha val="128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" name="Google Shape;904;p47"/>
                  <p:cNvSpPr/>
                  <p:nvPr/>
                </p:nvSpPr>
                <p:spPr>
                  <a:xfrm flipH="1">
                    <a:off x="10137825" y="455635"/>
                    <a:ext cx="663719" cy="54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58" h="24552" extrusionOk="0">
                        <a:moveTo>
                          <a:pt x="13682" y="0"/>
                        </a:moveTo>
                        <a:cubicBezTo>
                          <a:pt x="8648" y="0"/>
                          <a:pt x="4088" y="238"/>
                          <a:pt x="4267" y="551"/>
                        </a:cubicBezTo>
                        <a:cubicBezTo>
                          <a:pt x="1" y="16679"/>
                          <a:pt x="7459" y="24551"/>
                          <a:pt x="15021" y="24551"/>
                        </a:cubicBezTo>
                        <a:cubicBezTo>
                          <a:pt x="15068" y="24551"/>
                          <a:pt x="15114" y="24551"/>
                          <a:pt x="15161" y="24550"/>
                        </a:cubicBezTo>
                        <a:cubicBezTo>
                          <a:pt x="22543" y="24453"/>
                          <a:pt x="29957" y="16778"/>
                          <a:pt x="26478" y="1266"/>
                        </a:cubicBezTo>
                        <a:cubicBezTo>
                          <a:pt x="26249" y="333"/>
                          <a:pt x="19634" y="0"/>
                          <a:pt x="13682" y="0"/>
                        </a:cubicBezTo>
                        <a:close/>
                      </a:path>
                    </a:pathLst>
                  </a:custGeom>
                  <a:solidFill>
                    <a:srgbClr val="F3B18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" name="Google Shape;905;p47"/>
                  <p:cNvSpPr/>
                  <p:nvPr/>
                </p:nvSpPr>
                <p:spPr>
                  <a:xfrm flipH="1">
                    <a:off x="10410885" y="802849"/>
                    <a:ext cx="113855" cy="41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39" h="1863" extrusionOk="0">
                        <a:moveTo>
                          <a:pt x="326" y="1"/>
                        </a:moveTo>
                        <a:cubicBezTo>
                          <a:pt x="131" y="1"/>
                          <a:pt x="0" y="228"/>
                          <a:pt x="98" y="423"/>
                        </a:cubicBezTo>
                        <a:cubicBezTo>
                          <a:pt x="228" y="748"/>
                          <a:pt x="456" y="1041"/>
                          <a:pt x="748" y="1269"/>
                        </a:cubicBezTo>
                        <a:cubicBezTo>
                          <a:pt x="1269" y="1659"/>
                          <a:pt x="1992" y="1862"/>
                          <a:pt x="2691" y="1862"/>
                        </a:cubicBezTo>
                        <a:cubicBezTo>
                          <a:pt x="3391" y="1862"/>
                          <a:pt x="4065" y="1659"/>
                          <a:pt x="4488" y="1236"/>
                        </a:cubicBezTo>
                        <a:cubicBezTo>
                          <a:pt x="4716" y="1009"/>
                          <a:pt x="4911" y="748"/>
                          <a:pt x="5073" y="456"/>
                        </a:cubicBezTo>
                        <a:cubicBezTo>
                          <a:pt x="5139" y="261"/>
                          <a:pt x="5008" y="66"/>
                          <a:pt x="4813" y="66"/>
                        </a:cubicBezTo>
                        <a:lnTo>
                          <a:pt x="326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" name="Google Shape;906;p47"/>
                  <p:cNvSpPr/>
                  <p:nvPr/>
                </p:nvSpPr>
                <p:spPr>
                  <a:xfrm flipH="1">
                    <a:off x="10425286" y="825757"/>
                    <a:ext cx="82882" cy="191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41" h="866" extrusionOk="0">
                        <a:moveTo>
                          <a:pt x="1668" y="1"/>
                        </a:moveTo>
                        <a:cubicBezTo>
                          <a:pt x="1108" y="1"/>
                          <a:pt x="567" y="93"/>
                          <a:pt x="0" y="235"/>
                        </a:cubicBezTo>
                        <a:cubicBezTo>
                          <a:pt x="535" y="636"/>
                          <a:pt x="1251" y="865"/>
                          <a:pt x="1952" y="865"/>
                        </a:cubicBezTo>
                        <a:cubicBezTo>
                          <a:pt x="2615" y="865"/>
                          <a:pt x="3266" y="660"/>
                          <a:pt x="3740" y="202"/>
                        </a:cubicBezTo>
                        <a:cubicBezTo>
                          <a:pt x="3155" y="72"/>
                          <a:pt x="2537" y="7"/>
                          <a:pt x="1919" y="7"/>
                        </a:cubicBezTo>
                        <a:cubicBezTo>
                          <a:pt x="1835" y="3"/>
                          <a:pt x="1752" y="1"/>
                          <a:pt x="1668" y="1"/>
                        </a:cubicBezTo>
                        <a:close/>
                      </a:path>
                    </a:pathLst>
                  </a:custGeom>
                  <a:solidFill>
                    <a:srgbClr val="FE625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" name="Google Shape;907;p47"/>
                  <p:cNvSpPr/>
                  <p:nvPr/>
                </p:nvSpPr>
                <p:spPr>
                  <a:xfrm flipH="1">
                    <a:off x="10183929" y="420121"/>
                    <a:ext cx="555514" cy="3047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74" h="13757" extrusionOk="0">
                        <a:moveTo>
                          <a:pt x="15404" y="0"/>
                        </a:moveTo>
                        <a:cubicBezTo>
                          <a:pt x="9832" y="0"/>
                          <a:pt x="3295" y="590"/>
                          <a:pt x="2505" y="918"/>
                        </a:cubicBezTo>
                        <a:cubicBezTo>
                          <a:pt x="391" y="1829"/>
                          <a:pt x="1" y="10056"/>
                          <a:pt x="1" y="10056"/>
                        </a:cubicBezTo>
                        <a:cubicBezTo>
                          <a:pt x="1" y="10056"/>
                          <a:pt x="1399" y="10414"/>
                          <a:pt x="1399" y="13731"/>
                        </a:cubicBezTo>
                        <a:cubicBezTo>
                          <a:pt x="1399" y="13748"/>
                          <a:pt x="1407" y="13757"/>
                          <a:pt x="1420" y="13757"/>
                        </a:cubicBezTo>
                        <a:cubicBezTo>
                          <a:pt x="1566" y="13757"/>
                          <a:pt x="2401" y="12777"/>
                          <a:pt x="2342" y="9926"/>
                        </a:cubicBezTo>
                        <a:lnTo>
                          <a:pt x="2342" y="9503"/>
                        </a:lnTo>
                        <a:cubicBezTo>
                          <a:pt x="2407" y="6141"/>
                          <a:pt x="5138" y="3454"/>
                          <a:pt x="8493" y="3454"/>
                        </a:cubicBezTo>
                        <a:cubicBezTo>
                          <a:pt x="8513" y="3454"/>
                          <a:pt x="8533" y="3454"/>
                          <a:pt x="8553" y="3455"/>
                        </a:cubicBezTo>
                        <a:lnTo>
                          <a:pt x="16260" y="3455"/>
                        </a:lnTo>
                        <a:cubicBezTo>
                          <a:pt x="16280" y="3455"/>
                          <a:pt x="16300" y="3454"/>
                          <a:pt x="16319" y="3454"/>
                        </a:cubicBezTo>
                        <a:cubicBezTo>
                          <a:pt x="19739" y="3454"/>
                          <a:pt x="22504" y="6271"/>
                          <a:pt x="22472" y="9698"/>
                        </a:cubicBezTo>
                        <a:lnTo>
                          <a:pt x="22472" y="9763"/>
                        </a:lnTo>
                        <a:cubicBezTo>
                          <a:pt x="22413" y="12587"/>
                          <a:pt x="23232" y="13601"/>
                          <a:pt x="23389" y="13601"/>
                        </a:cubicBezTo>
                        <a:cubicBezTo>
                          <a:pt x="23405" y="13601"/>
                          <a:pt x="23415" y="13590"/>
                          <a:pt x="23415" y="13568"/>
                        </a:cubicBezTo>
                        <a:cubicBezTo>
                          <a:pt x="23415" y="10284"/>
                          <a:pt x="24813" y="9894"/>
                          <a:pt x="24813" y="9894"/>
                        </a:cubicBezTo>
                        <a:cubicBezTo>
                          <a:pt x="24813" y="9894"/>
                          <a:pt x="25073" y="3097"/>
                          <a:pt x="23350" y="1113"/>
                        </a:cubicBezTo>
                        <a:cubicBezTo>
                          <a:pt x="22608" y="279"/>
                          <a:pt x="19234" y="0"/>
                          <a:pt x="1540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" name="Google Shape;908;p47"/>
                  <p:cNvSpPr/>
                  <p:nvPr/>
                </p:nvSpPr>
                <p:spPr>
                  <a:xfrm flipH="1">
                    <a:off x="10125573" y="637838"/>
                    <a:ext cx="123957" cy="1652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5" h="7457" extrusionOk="0">
                        <a:moveTo>
                          <a:pt x="3478" y="1"/>
                        </a:moveTo>
                        <a:cubicBezTo>
                          <a:pt x="1881" y="1"/>
                          <a:pt x="514" y="1136"/>
                          <a:pt x="1" y="3188"/>
                        </a:cubicBezTo>
                        <a:lnTo>
                          <a:pt x="294" y="6408"/>
                        </a:lnTo>
                        <a:cubicBezTo>
                          <a:pt x="876" y="7113"/>
                          <a:pt x="1703" y="7456"/>
                          <a:pt x="2528" y="7456"/>
                        </a:cubicBezTo>
                        <a:cubicBezTo>
                          <a:pt x="3454" y="7456"/>
                          <a:pt x="4376" y="7023"/>
                          <a:pt x="4944" y="6180"/>
                        </a:cubicBezTo>
                        <a:cubicBezTo>
                          <a:pt x="5399" y="5367"/>
                          <a:pt x="5594" y="4424"/>
                          <a:pt x="5529" y="3481"/>
                        </a:cubicBezTo>
                        <a:cubicBezTo>
                          <a:pt x="5529" y="2440"/>
                          <a:pt x="5367" y="1367"/>
                          <a:pt x="4716" y="554"/>
                        </a:cubicBezTo>
                        <a:cubicBezTo>
                          <a:pt x="4586" y="392"/>
                          <a:pt x="4424" y="229"/>
                          <a:pt x="4228" y="132"/>
                        </a:cubicBezTo>
                        <a:cubicBezTo>
                          <a:pt x="4001" y="67"/>
                          <a:pt x="3773" y="2"/>
                          <a:pt x="3546" y="2"/>
                        </a:cubicBezTo>
                        <a:cubicBezTo>
                          <a:pt x="3523" y="1"/>
                          <a:pt x="3500" y="1"/>
                          <a:pt x="3478" y="1"/>
                        </a:cubicBezTo>
                        <a:close/>
                      </a:path>
                    </a:pathLst>
                  </a:custGeom>
                  <a:solidFill>
                    <a:srgbClr val="F3B18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" name="Google Shape;909;p47"/>
                  <p:cNvSpPr/>
                  <p:nvPr/>
                </p:nvSpPr>
                <p:spPr>
                  <a:xfrm flipH="1">
                    <a:off x="10157277" y="713520"/>
                    <a:ext cx="51178" cy="554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0" h="2505" fill="none" extrusionOk="0">
                        <a:moveTo>
                          <a:pt x="1" y="2504"/>
                        </a:moveTo>
                        <a:cubicBezTo>
                          <a:pt x="163" y="1919"/>
                          <a:pt x="456" y="1398"/>
                          <a:pt x="814" y="911"/>
                        </a:cubicBezTo>
                        <a:cubicBezTo>
                          <a:pt x="1204" y="455"/>
                          <a:pt x="1724" y="130"/>
                          <a:pt x="2309" y="0"/>
                        </a:cubicBezTo>
                      </a:path>
                    </a:pathLst>
                  </a:custGeom>
                  <a:noFill/>
                  <a:ln w="9750" cap="rnd" cmpd="sng">
                    <a:solidFill>
                      <a:srgbClr val="E9B0A7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" name="Google Shape;910;p47"/>
                  <p:cNvSpPr/>
                  <p:nvPr/>
                </p:nvSpPr>
                <p:spPr>
                  <a:xfrm flipH="1">
                    <a:off x="10188250" y="696217"/>
                    <a:ext cx="9394" cy="36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" h="1627" fill="none" extrusionOk="0">
                        <a:moveTo>
                          <a:pt x="228" y="1"/>
                        </a:moveTo>
                        <a:cubicBezTo>
                          <a:pt x="0" y="521"/>
                          <a:pt x="98" y="1139"/>
                          <a:pt x="423" y="1627"/>
                        </a:cubicBezTo>
                      </a:path>
                    </a:pathLst>
                  </a:custGeom>
                  <a:noFill/>
                  <a:ln w="9750" cap="rnd" cmpd="sng">
                    <a:solidFill>
                      <a:srgbClr val="E9B0A7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" name="Google Shape;911;p47"/>
                  <p:cNvSpPr/>
                  <p:nvPr/>
                </p:nvSpPr>
                <p:spPr>
                  <a:xfrm flipH="1">
                    <a:off x="10684655" y="637838"/>
                    <a:ext cx="124666" cy="1652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27" h="7457" extrusionOk="0">
                        <a:moveTo>
                          <a:pt x="2149" y="1"/>
                        </a:moveTo>
                        <a:cubicBezTo>
                          <a:pt x="2127" y="1"/>
                          <a:pt x="2104" y="1"/>
                          <a:pt x="2081" y="2"/>
                        </a:cubicBezTo>
                        <a:cubicBezTo>
                          <a:pt x="1854" y="2"/>
                          <a:pt x="1626" y="67"/>
                          <a:pt x="1399" y="132"/>
                        </a:cubicBezTo>
                        <a:cubicBezTo>
                          <a:pt x="1203" y="229"/>
                          <a:pt x="1041" y="392"/>
                          <a:pt x="911" y="554"/>
                        </a:cubicBezTo>
                        <a:cubicBezTo>
                          <a:pt x="260" y="1367"/>
                          <a:pt x="98" y="2440"/>
                          <a:pt x="98" y="3481"/>
                        </a:cubicBezTo>
                        <a:cubicBezTo>
                          <a:pt x="0" y="4424"/>
                          <a:pt x="228" y="5367"/>
                          <a:pt x="683" y="6180"/>
                        </a:cubicBezTo>
                        <a:cubicBezTo>
                          <a:pt x="1251" y="7023"/>
                          <a:pt x="2173" y="7456"/>
                          <a:pt x="3099" y="7456"/>
                        </a:cubicBezTo>
                        <a:cubicBezTo>
                          <a:pt x="3924" y="7456"/>
                          <a:pt x="4751" y="7113"/>
                          <a:pt x="5333" y="6408"/>
                        </a:cubicBezTo>
                        <a:lnTo>
                          <a:pt x="5626" y="3188"/>
                        </a:lnTo>
                        <a:cubicBezTo>
                          <a:pt x="5113" y="1136"/>
                          <a:pt x="3746" y="1"/>
                          <a:pt x="2149" y="1"/>
                        </a:cubicBezTo>
                        <a:close/>
                      </a:path>
                    </a:pathLst>
                  </a:custGeom>
                  <a:solidFill>
                    <a:srgbClr val="F3B18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2" name="Google Shape;912;p47"/>
                  <p:cNvSpPr/>
                  <p:nvPr/>
                </p:nvSpPr>
                <p:spPr>
                  <a:xfrm flipH="1">
                    <a:off x="10726461" y="713520"/>
                    <a:ext cx="51156" cy="554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9" h="2505" fill="none" extrusionOk="0">
                        <a:moveTo>
                          <a:pt x="2309" y="2504"/>
                        </a:moveTo>
                        <a:cubicBezTo>
                          <a:pt x="2146" y="1919"/>
                          <a:pt x="1886" y="1398"/>
                          <a:pt x="1496" y="911"/>
                        </a:cubicBezTo>
                        <a:cubicBezTo>
                          <a:pt x="1106" y="455"/>
                          <a:pt x="585" y="130"/>
                          <a:pt x="0" y="0"/>
                        </a:cubicBezTo>
                      </a:path>
                    </a:pathLst>
                  </a:custGeom>
                  <a:noFill/>
                  <a:ln w="9750" cap="rnd" cmpd="sng">
                    <a:solidFill>
                      <a:srgbClr val="E9B0A7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" name="Google Shape;913;p47"/>
                  <p:cNvSpPr/>
                  <p:nvPr/>
                </p:nvSpPr>
                <p:spPr>
                  <a:xfrm flipH="1">
                    <a:off x="10737251" y="696217"/>
                    <a:ext cx="8685" cy="36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2" h="1627" fill="none" extrusionOk="0">
                        <a:moveTo>
                          <a:pt x="196" y="1"/>
                        </a:moveTo>
                        <a:cubicBezTo>
                          <a:pt x="391" y="521"/>
                          <a:pt x="326" y="1139"/>
                          <a:pt x="1" y="1627"/>
                        </a:cubicBezTo>
                      </a:path>
                    </a:pathLst>
                  </a:custGeom>
                  <a:noFill/>
                  <a:ln w="9750" cap="rnd" cmpd="sng">
                    <a:solidFill>
                      <a:srgbClr val="E9B0A7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" name="Google Shape;914;p47"/>
                  <p:cNvSpPr/>
                  <p:nvPr/>
                </p:nvSpPr>
                <p:spPr>
                  <a:xfrm flipH="1">
                    <a:off x="10535529" y="622551"/>
                    <a:ext cx="102135" cy="48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10" h="2188" extrusionOk="0">
                        <a:moveTo>
                          <a:pt x="2777" y="1"/>
                        </a:moveTo>
                        <a:cubicBezTo>
                          <a:pt x="2357" y="1"/>
                          <a:pt x="1939" y="99"/>
                          <a:pt x="1553" y="301"/>
                        </a:cubicBezTo>
                        <a:cubicBezTo>
                          <a:pt x="1000" y="561"/>
                          <a:pt x="545" y="1017"/>
                          <a:pt x="252" y="1570"/>
                        </a:cubicBezTo>
                        <a:cubicBezTo>
                          <a:pt x="0" y="2056"/>
                          <a:pt x="138" y="2188"/>
                          <a:pt x="362" y="2188"/>
                        </a:cubicBezTo>
                        <a:cubicBezTo>
                          <a:pt x="572" y="2188"/>
                          <a:pt x="857" y="2072"/>
                          <a:pt x="967" y="2025"/>
                        </a:cubicBezTo>
                        <a:cubicBezTo>
                          <a:pt x="1390" y="1797"/>
                          <a:pt x="1878" y="1635"/>
                          <a:pt x="2366" y="1570"/>
                        </a:cubicBezTo>
                        <a:cubicBezTo>
                          <a:pt x="2594" y="1546"/>
                          <a:pt x="2822" y="1539"/>
                          <a:pt x="3050" y="1539"/>
                        </a:cubicBezTo>
                        <a:cubicBezTo>
                          <a:pt x="3300" y="1539"/>
                          <a:pt x="3550" y="1547"/>
                          <a:pt x="3799" y="1547"/>
                        </a:cubicBezTo>
                        <a:cubicBezTo>
                          <a:pt x="3939" y="1547"/>
                          <a:pt x="4079" y="1544"/>
                          <a:pt x="4219" y="1537"/>
                        </a:cubicBezTo>
                        <a:cubicBezTo>
                          <a:pt x="4317" y="1537"/>
                          <a:pt x="4382" y="1505"/>
                          <a:pt x="4447" y="1472"/>
                        </a:cubicBezTo>
                        <a:cubicBezTo>
                          <a:pt x="4545" y="1407"/>
                          <a:pt x="4610" y="1277"/>
                          <a:pt x="4577" y="1147"/>
                        </a:cubicBezTo>
                        <a:cubicBezTo>
                          <a:pt x="4512" y="692"/>
                          <a:pt x="4154" y="301"/>
                          <a:pt x="3732" y="171"/>
                        </a:cubicBezTo>
                        <a:cubicBezTo>
                          <a:pt x="3421" y="58"/>
                          <a:pt x="3098" y="1"/>
                          <a:pt x="277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" name="Google Shape;915;p47"/>
                  <p:cNvSpPr/>
                  <p:nvPr/>
                </p:nvSpPr>
                <p:spPr>
                  <a:xfrm flipH="1">
                    <a:off x="10293641" y="622551"/>
                    <a:ext cx="102135" cy="48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10" h="2188" extrusionOk="0">
                        <a:moveTo>
                          <a:pt x="1839" y="1"/>
                        </a:moveTo>
                        <a:cubicBezTo>
                          <a:pt x="1522" y="1"/>
                          <a:pt x="1207" y="58"/>
                          <a:pt x="911" y="171"/>
                        </a:cubicBezTo>
                        <a:cubicBezTo>
                          <a:pt x="456" y="301"/>
                          <a:pt x="98" y="692"/>
                          <a:pt x="33" y="1147"/>
                        </a:cubicBezTo>
                        <a:cubicBezTo>
                          <a:pt x="0" y="1277"/>
                          <a:pt x="33" y="1407"/>
                          <a:pt x="163" y="1472"/>
                        </a:cubicBezTo>
                        <a:cubicBezTo>
                          <a:pt x="228" y="1505"/>
                          <a:pt x="293" y="1537"/>
                          <a:pt x="391" y="1537"/>
                        </a:cubicBezTo>
                        <a:cubicBezTo>
                          <a:pt x="531" y="1544"/>
                          <a:pt x="671" y="1547"/>
                          <a:pt x="811" y="1547"/>
                        </a:cubicBezTo>
                        <a:cubicBezTo>
                          <a:pt x="1060" y="1547"/>
                          <a:pt x="1310" y="1539"/>
                          <a:pt x="1560" y="1539"/>
                        </a:cubicBezTo>
                        <a:cubicBezTo>
                          <a:pt x="1788" y="1539"/>
                          <a:pt x="2016" y="1546"/>
                          <a:pt x="2244" y="1570"/>
                        </a:cubicBezTo>
                        <a:cubicBezTo>
                          <a:pt x="2732" y="1635"/>
                          <a:pt x="3220" y="1797"/>
                          <a:pt x="3643" y="2025"/>
                        </a:cubicBezTo>
                        <a:cubicBezTo>
                          <a:pt x="3753" y="2072"/>
                          <a:pt x="4038" y="2188"/>
                          <a:pt x="4248" y="2188"/>
                        </a:cubicBezTo>
                        <a:cubicBezTo>
                          <a:pt x="4472" y="2188"/>
                          <a:pt x="4610" y="2056"/>
                          <a:pt x="4358" y="1570"/>
                        </a:cubicBezTo>
                        <a:cubicBezTo>
                          <a:pt x="4065" y="1017"/>
                          <a:pt x="3610" y="561"/>
                          <a:pt x="3057" y="301"/>
                        </a:cubicBezTo>
                        <a:cubicBezTo>
                          <a:pt x="2671" y="99"/>
                          <a:pt x="2253" y="1"/>
                          <a:pt x="183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" name="Google Shape;916;p47"/>
                  <p:cNvSpPr/>
                  <p:nvPr/>
                </p:nvSpPr>
                <p:spPr>
                  <a:xfrm flipH="1">
                    <a:off x="10547781" y="678847"/>
                    <a:ext cx="52419" cy="419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6" h="1892" extrusionOk="0">
                        <a:moveTo>
                          <a:pt x="1059" y="1"/>
                        </a:moveTo>
                        <a:cubicBezTo>
                          <a:pt x="445" y="1"/>
                          <a:pt x="0" y="806"/>
                          <a:pt x="220" y="1370"/>
                        </a:cubicBezTo>
                        <a:cubicBezTo>
                          <a:pt x="317" y="1565"/>
                          <a:pt x="480" y="1728"/>
                          <a:pt x="675" y="1793"/>
                        </a:cubicBezTo>
                        <a:cubicBezTo>
                          <a:pt x="818" y="1859"/>
                          <a:pt x="970" y="1892"/>
                          <a:pt x="1117" y="1892"/>
                        </a:cubicBezTo>
                        <a:cubicBezTo>
                          <a:pt x="1403" y="1892"/>
                          <a:pt x="1674" y="1769"/>
                          <a:pt x="1845" y="1533"/>
                        </a:cubicBezTo>
                        <a:cubicBezTo>
                          <a:pt x="2366" y="947"/>
                          <a:pt x="1943" y="4"/>
                          <a:pt x="1130" y="4"/>
                        </a:cubicBezTo>
                        <a:cubicBezTo>
                          <a:pt x="1106" y="2"/>
                          <a:pt x="1083" y="1"/>
                          <a:pt x="105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" name="Google Shape;917;p47"/>
                  <p:cNvSpPr/>
                  <p:nvPr/>
                </p:nvSpPr>
                <p:spPr>
                  <a:xfrm flipH="1">
                    <a:off x="10333786" y="678847"/>
                    <a:ext cx="51710" cy="419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4" h="1892" extrusionOk="0">
                        <a:moveTo>
                          <a:pt x="1059" y="1"/>
                        </a:moveTo>
                        <a:cubicBezTo>
                          <a:pt x="445" y="1"/>
                          <a:pt x="0" y="806"/>
                          <a:pt x="219" y="1370"/>
                        </a:cubicBezTo>
                        <a:cubicBezTo>
                          <a:pt x="284" y="1565"/>
                          <a:pt x="447" y="1728"/>
                          <a:pt x="675" y="1793"/>
                        </a:cubicBezTo>
                        <a:cubicBezTo>
                          <a:pt x="807" y="1859"/>
                          <a:pt x="951" y="1892"/>
                          <a:pt x="1095" y="1892"/>
                        </a:cubicBezTo>
                        <a:cubicBezTo>
                          <a:pt x="1374" y="1892"/>
                          <a:pt x="1652" y="1769"/>
                          <a:pt x="1845" y="1533"/>
                        </a:cubicBezTo>
                        <a:cubicBezTo>
                          <a:pt x="2333" y="947"/>
                          <a:pt x="1910" y="4"/>
                          <a:pt x="1130" y="4"/>
                        </a:cubicBezTo>
                        <a:cubicBezTo>
                          <a:pt x="1106" y="2"/>
                          <a:pt x="1083" y="1"/>
                          <a:pt x="105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" name="Google Shape;918;p47"/>
                  <p:cNvSpPr/>
                  <p:nvPr/>
                </p:nvSpPr>
                <p:spPr>
                  <a:xfrm flipH="1">
                    <a:off x="10248777" y="720277"/>
                    <a:ext cx="119615" cy="1141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99" h="5151" extrusionOk="0">
                        <a:moveTo>
                          <a:pt x="2828" y="1"/>
                        </a:moveTo>
                        <a:cubicBezTo>
                          <a:pt x="2119" y="1"/>
                          <a:pt x="1374" y="196"/>
                          <a:pt x="943" y="606"/>
                        </a:cubicBezTo>
                        <a:cubicBezTo>
                          <a:pt x="325" y="1256"/>
                          <a:pt x="0" y="2134"/>
                          <a:pt x="33" y="3012"/>
                        </a:cubicBezTo>
                        <a:cubicBezTo>
                          <a:pt x="98" y="3858"/>
                          <a:pt x="618" y="4573"/>
                          <a:pt x="1399" y="4931"/>
                        </a:cubicBezTo>
                        <a:cubicBezTo>
                          <a:pt x="1752" y="5077"/>
                          <a:pt x="2129" y="5150"/>
                          <a:pt x="2506" y="5150"/>
                        </a:cubicBezTo>
                        <a:cubicBezTo>
                          <a:pt x="3134" y="5150"/>
                          <a:pt x="3764" y="4947"/>
                          <a:pt x="4293" y="4540"/>
                        </a:cubicBezTo>
                        <a:cubicBezTo>
                          <a:pt x="5041" y="3923"/>
                          <a:pt x="5398" y="2980"/>
                          <a:pt x="5268" y="2036"/>
                        </a:cubicBezTo>
                        <a:cubicBezTo>
                          <a:pt x="5203" y="1191"/>
                          <a:pt x="4618" y="476"/>
                          <a:pt x="3838" y="150"/>
                        </a:cubicBezTo>
                        <a:cubicBezTo>
                          <a:pt x="3541" y="52"/>
                          <a:pt x="3189" y="1"/>
                          <a:pt x="2828" y="1"/>
                        </a:cubicBezTo>
                        <a:close/>
                      </a:path>
                    </a:pathLst>
                  </a:custGeom>
                  <a:solidFill>
                    <a:srgbClr val="FE6259">
                      <a:alpha val="217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" name="Google Shape;919;p47"/>
                  <p:cNvSpPr/>
                  <p:nvPr/>
                </p:nvSpPr>
                <p:spPr>
                  <a:xfrm flipH="1">
                    <a:off x="10570822" y="720277"/>
                    <a:ext cx="120346" cy="1141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2" h="5151" extrusionOk="0">
                        <a:moveTo>
                          <a:pt x="2843" y="1"/>
                        </a:moveTo>
                        <a:cubicBezTo>
                          <a:pt x="2134" y="1"/>
                          <a:pt x="1374" y="196"/>
                          <a:pt x="943" y="606"/>
                        </a:cubicBezTo>
                        <a:cubicBezTo>
                          <a:pt x="326" y="1256"/>
                          <a:pt x="0" y="2134"/>
                          <a:pt x="33" y="3012"/>
                        </a:cubicBezTo>
                        <a:cubicBezTo>
                          <a:pt x="130" y="3858"/>
                          <a:pt x="651" y="4573"/>
                          <a:pt x="1431" y="4931"/>
                        </a:cubicBezTo>
                        <a:cubicBezTo>
                          <a:pt x="1785" y="5077"/>
                          <a:pt x="2161" y="5150"/>
                          <a:pt x="2537" y="5150"/>
                        </a:cubicBezTo>
                        <a:cubicBezTo>
                          <a:pt x="3162" y="5150"/>
                          <a:pt x="3785" y="4947"/>
                          <a:pt x="4293" y="4540"/>
                        </a:cubicBezTo>
                        <a:cubicBezTo>
                          <a:pt x="5041" y="3923"/>
                          <a:pt x="5431" y="2980"/>
                          <a:pt x="5301" y="2036"/>
                        </a:cubicBezTo>
                        <a:cubicBezTo>
                          <a:pt x="5204" y="1191"/>
                          <a:pt x="4651" y="476"/>
                          <a:pt x="3838" y="150"/>
                        </a:cubicBezTo>
                        <a:cubicBezTo>
                          <a:pt x="3552" y="52"/>
                          <a:pt x="3204" y="1"/>
                          <a:pt x="2843" y="1"/>
                        </a:cubicBezTo>
                        <a:close/>
                      </a:path>
                    </a:pathLst>
                  </a:custGeom>
                  <a:solidFill>
                    <a:srgbClr val="FE6259">
                      <a:alpha val="217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" name="Google Shape;920;p47"/>
                  <p:cNvSpPr/>
                  <p:nvPr/>
                </p:nvSpPr>
                <p:spPr>
                  <a:xfrm flipH="1">
                    <a:off x="10453401" y="646501"/>
                    <a:ext cx="36755" cy="1217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9" h="5497" fill="none" extrusionOk="0">
                        <a:moveTo>
                          <a:pt x="1594" y="1"/>
                        </a:moveTo>
                        <a:cubicBezTo>
                          <a:pt x="1139" y="1627"/>
                          <a:pt x="0" y="3871"/>
                          <a:pt x="33" y="4619"/>
                        </a:cubicBezTo>
                        <a:cubicBezTo>
                          <a:pt x="98" y="4976"/>
                          <a:pt x="326" y="5269"/>
                          <a:pt x="651" y="5399"/>
                        </a:cubicBezTo>
                        <a:cubicBezTo>
                          <a:pt x="1008" y="5497"/>
                          <a:pt x="1366" y="5464"/>
                          <a:pt x="1659" y="5334"/>
                        </a:cubicBezTo>
                      </a:path>
                    </a:pathLst>
                  </a:custGeom>
                  <a:noFill/>
                  <a:ln w="9750" cap="rnd" cmpd="sng">
                    <a:solidFill>
                      <a:srgbClr val="B37D74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" name="Google Shape;921;p47"/>
                  <p:cNvSpPr/>
                  <p:nvPr/>
                </p:nvSpPr>
                <p:spPr>
                  <a:xfrm flipH="1">
                    <a:off x="10291691" y="288387"/>
                    <a:ext cx="482337" cy="3271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71" h="14766" extrusionOk="0">
                        <a:moveTo>
                          <a:pt x="13512" y="0"/>
                        </a:moveTo>
                        <a:cubicBezTo>
                          <a:pt x="959" y="0"/>
                          <a:pt x="66" y="8123"/>
                          <a:pt x="66" y="13758"/>
                        </a:cubicBezTo>
                        <a:cubicBezTo>
                          <a:pt x="66" y="14084"/>
                          <a:pt x="1" y="14636"/>
                          <a:pt x="358" y="14734"/>
                        </a:cubicBezTo>
                        <a:cubicBezTo>
                          <a:pt x="434" y="14755"/>
                          <a:pt x="530" y="14765"/>
                          <a:pt x="644" y="14765"/>
                        </a:cubicBezTo>
                        <a:cubicBezTo>
                          <a:pt x="3881" y="14765"/>
                          <a:pt x="21770" y="6499"/>
                          <a:pt x="21236" y="3515"/>
                        </a:cubicBezTo>
                        <a:cubicBezTo>
                          <a:pt x="20943" y="1824"/>
                          <a:pt x="18244" y="68"/>
                          <a:pt x="13887" y="3"/>
                        </a:cubicBezTo>
                        <a:cubicBezTo>
                          <a:pt x="13761" y="1"/>
                          <a:pt x="13636" y="0"/>
                          <a:pt x="1351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" name="Google Shape;922;p47"/>
                  <p:cNvSpPr/>
                  <p:nvPr/>
                </p:nvSpPr>
                <p:spPr>
                  <a:xfrm flipH="1">
                    <a:off x="10160157" y="334558"/>
                    <a:ext cx="253630" cy="239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48" h="10831" extrusionOk="0">
                        <a:moveTo>
                          <a:pt x="4465" y="1"/>
                        </a:moveTo>
                        <a:cubicBezTo>
                          <a:pt x="3722" y="1"/>
                          <a:pt x="3015" y="189"/>
                          <a:pt x="2439" y="650"/>
                        </a:cubicBezTo>
                        <a:cubicBezTo>
                          <a:pt x="813" y="1983"/>
                          <a:pt x="0" y="4032"/>
                          <a:pt x="293" y="6113"/>
                        </a:cubicBezTo>
                        <a:cubicBezTo>
                          <a:pt x="553" y="7935"/>
                          <a:pt x="2277" y="9788"/>
                          <a:pt x="3773" y="10666"/>
                        </a:cubicBezTo>
                        <a:cubicBezTo>
                          <a:pt x="3908" y="10743"/>
                          <a:pt x="4077" y="10809"/>
                          <a:pt x="4233" y="10809"/>
                        </a:cubicBezTo>
                        <a:cubicBezTo>
                          <a:pt x="4340" y="10809"/>
                          <a:pt x="4441" y="10778"/>
                          <a:pt x="4521" y="10699"/>
                        </a:cubicBezTo>
                        <a:cubicBezTo>
                          <a:pt x="4586" y="10601"/>
                          <a:pt x="4618" y="10504"/>
                          <a:pt x="4651" y="10374"/>
                        </a:cubicBezTo>
                        <a:cubicBezTo>
                          <a:pt x="4712" y="9849"/>
                          <a:pt x="4628" y="9324"/>
                          <a:pt x="4396" y="8827"/>
                        </a:cubicBezTo>
                        <a:lnTo>
                          <a:pt x="4396" y="8827"/>
                        </a:lnTo>
                        <a:cubicBezTo>
                          <a:pt x="4866" y="9772"/>
                          <a:pt x="5845" y="10817"/>
                          <a:pt x="6667" y="10817"/>
                        </a:cubicBezTo>
                        <a:cubicBezTo>
                          <a:pt x="6733" y="10817"/>
                          <a:pt x="6798" y="10810"/>
                          <a:pt x="6862" y="10796"/>
                        </a:cubicBezTo>
                        <a:cubicBezTo>
                          <a:pt x="7512" y="10666"/>
                          <a:pt x="7187" y="9040"/>
                          <a:pt x="6862" y="8325"/>
                        </a:cubicBezTo>
                        <a:lnTo>
                          <a:pt x="6862" y="8325"/>
                        </a:lnTo>
                        <a:cubicBezTo>
                          <a:pt x="7180" y="8845"/>
                          <a:pt x="8886" y="10831"/>
                          <a:pt x="10243" y="10831"/>
                        </a:cubicBezTo>
                        <a:cubicBezTo>
                          <a:pt x="10413" y="10831"/>
                          <a:pt x="10577" y="10800"/>
                          <a:pt x="10732" y="10731"/>
                        </a:cubicBezTo>
                        <a:cubicBezTo>
                          <a:pt x="11317" y="10471"/>
                          <a:pt x="11447" y="3349"/>
                          <a:pt x="7805" y="1040"/>
                        </a:cubicBezTo>
                        <a:cubicBezTo>
                          <a:pt x="6839" y="449"/>
                          <a:pt x="5609" y="1"/>
                          <a:pt x="44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" name="Google Shape;923;p47"/>
                  <p:cNvSpPr/>
                  <p:nvPr/>
                </p:nvSpPr>
                <p:spPr>
                  <a:xfrm flipH="1">
                    <a:off x="10371981" y="421007"/>
                    <a:ext cx="339370" cy="2013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18" h="9089" extrusionOk="0">
                        <a:moveTo>
                          <a:pt x="12618" y="0"/>
                        </a:moveTo>
                        <a:lnTo>
                          <a:pt x="1822" y="6439"/>
                        </a:lnTo>
                        <a:cubicBezTo>
                          <a:pt x="1269" y="6829"/>
                          <a:pt x="781" y="7317"/>
                          <a:pt x="391" y="7837"/>
                        </a:cubicBezTo>
                        <a:cubicBezTo>
                          <a:pt x="228" y="8000"/>
                          <a:pt x="131" y="8195"/>
                          <a:pt x="66" y="8423"/>
                        </a:cubicBezTo>
                        <a:cubicBezTo>
                          <a:pt x="1" y="8618"/>
                          <a:pt x="66" y="8845"/>
                          <a:pt x="228" y="9008"/>
                        </a:cubicBezTo>
                        <a:cubicBezTo>
                          <a:pt x="351" y="9062"/>
                          <a:pt x="473" y="9088"/>
                          <a:pt x="593" y="9088"/>
                        </a:cubicBezTo>
                        <a:cubicBezTo>
                          <a:pt x="760" y="9088"/>
                          <a:pt x="922" y="9038"/>
                          <a:pt x="1074" y="8943"/>
                        </a:cubicBezTo>
                        <a:cubicBezTo>
                          <a:pt x="2310" y="8390"/>
                          <a:pt x="3480" y="7675"/>
                          <a:pt x="4554" y="6797"/>
                        </a:cubicBezTo>
                        <a:lnTo>
                          <a:pt x="4554" y="6797"/>
                        </a:lnTo>
                        <a:lnTo>
                          <a:pt x="3611" y="8032"/>
                        </a:lnTo>
                        <a:cubicBezTo>
                          <a:pt x="3513" y="8130"/>
                          <a:pt x="3415" y="8293"/>
                          <a:pt x="3415" y="8423"/>
                        </a:cubicBezTo>
                        <a:cubicBezTo>
                          <a:pt x="3415" y="8683"/>
                          <a:pt x="3611" y="8878"/>
                          <a:pt x="3871" y="8878"/>
                        </a:cubicBezTo>
                        <a:cubicBezTo>
                          <a:pt x="3910" y="8884"/>
                          <a:pt x="3950" y="8886"/>
                          <a:pt x="3990" y="8886"/>
                        </a:cubicBezTo>
                        <a:cubicBezTo>
                          <a:pt x="4186" y="8886"/>
                          <a:pt x="4392" y="8823"/>
                          <a:pt x="4554" y="8715"/>
                        </a:cubicBezTo>
                        <a:cubicBezTo>
                          <a:pt x="5757" y="8098"/>
                          <a:pt x="6667" y="7057"/>
                          <a:pt x="7545" y="6016"/>
                        </a:cubicBezTo>
                        <a:lnTo>
                          <a:pt x="7545" y="6016"/>
                        </a:lnTo>
                        <a:cubicBezTo>
                          <a:pt x="7220" y="6504"/>
                          <a:pt x="6862" y="7057"/>
                          <a:pt x="6928" y="7610"/>
                        </a:cubicBezTo>
                        <a:cubicBezTo>
                          <a:pt x="6928" y="7707"/>
                          <a:pt x="6960" y="7772"/>
                          <a:pt x="6993" y="7837"/>
                        </a:cubicBezTo>
                        <a:cubicBezTo>
                          <a:pt x="7058" y="7902"/>
                          <a:pt x="7123" y="7935"/>
                          <a:pt x="7220" y="7935"/>
                        </a:cubicBezTo>
                        <a:cubicBezTo>
                          <a:pt x="7279" y="7945"/>
                          <a:pt x="7337" y="7950"/>
                          <a:pt x="7394" y="7950"/>
                        </a:cubicBezTo>
                        <a:cubicBezTo>
                          <a:pt x="7881" y="7950"/>
                          <a:pt x="8335" y="7601"/>
                          <a:pt x="8684" y="7252"/>
                        </a:cubicBezTo>
                        <a:cubicBezTo>
                          <a:pt x="9497" y="6472"/>
                          <a:pt x="10245" y="5659"/>
                          <a:pt x="10992" y="4813"/>
                        </a:cubicBezTo>
                        <a:lnTo>
                          <a:pt x="10992" y="4813"/>
                        </a:lnTo>
                        <a:cubicBezTo>
                          <a:pt x="10895" y="5171"/>
                          <a:pt x="10602" y="5626"/>
                          <a:pt x="10732" y="6016"/>
                        </a:cubicBezTo>
                        <a:cubicBezTo>
                          <a:pt x="10851" y="6284"/>
                          <a:pt x="11107" y="6443"/>
                          <a:pt x="11399" y="6443"/>
                        </a:cubicBezTo>
                        <a:cubicBezTo>
                          <a:pt x="11426" y="6443"/>
                          <a:pt x="11453" y="6442"/>
                          <a:pt x="11480" y="6439"/>
                        </a:cubicBezTo>
                        <a:cubicBezTo>
                          <a:pt x="11773" y="6406"/>
                          <a:pt x="12066" y="6276"/>
                          <a:pt x="12326" y="6081"/>
                        </a:cubicBezTo>
                        <a:cubicBezTo>
                          <a:pt x="13594" y="5171"/>
                          <a:pt x="14635" y="3968"/>
                          <a:pt x="15318" y="2569"/>
                        </a:cubicBezTo>
                        <a:lnTo>
                          <a:pt x="12618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" name="Google Shape;924;p47"/>
                  <p:cNvSpPr/>
                  <p:nvPr/>
                </p:nvSpPr>
                <p:spPr>
                  <a:xfrm flipH="1">
                    <a:off x="10244457" y="1109762"/>
                    <a:ext cx="437340" cy="178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740" h="8066" extrusionOk="0">
                        <a:moveTo>
                          <a:pt x="2927" y="1"/>
                        </a:moveTo>
                        <a:cubicBezTo>
                          <a:pt x="2927" y="1"/>
                          <a:pt x="1659" y="98"/>
                          <a:pt x="0" y="391"/>
                        </a:cubicBezTo>
                        <a:lnTo>
                          <a:pt x="9854" y="8066"/>
                        </a:lnTo>
                        <a:lnTo>
                          <a:pt x="19740" y="424"/>
                        </a:lnTo>
                        <a:cubicBezTo>
                          <a:pt x="19740" y="424"/>
                          <a:pt x="18114" y="196"/>
                          <a:pt x="16585" y="98"/>
                        </a:cubicBezTo>
                        <a:lnTo>
                          <a:pt x="9756" y="4879"/>
                        </a:lnTo>
                        <a:lnTo>
                          <a:pt x="2927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" name="Google Shape;925;p47"/>
                  <p:cNvSpPr/>
                  <p:nvPr/>
                </p:nvSpPr>
                <p:spPr>
                  <a:xfrm flipH="1">
                    <a:off x="10172409" y="294901"/>
                    <a:ext cx="582167" cy="4063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277" h="18343" extrusionOk="0">
                        <a:moveTo>
                          <a:pt x="13285" y="0"/>
                        </a:moveTo>
                        <a:cubicBezTo>
                          <a:pt x="13236" y="0"/>
                          <a:pt x="13187" y="1"/>
                          <a:pt x="13139" y="1"/>
                        </a:cubicBezTo>
                        <a:cubicBezTo>
                          <a:pt x="8228" y="1"/>
                          <a:pt x="3936" y="2213"/>
                          <a:pt x="1692" y="5464"/>
                        </a:cubicBezTo>
                        <a:cubicBezTo>
                          <a:pt x="619" y="6960"/>
                          <a:pt x="66" y="8716"/>
                          <a:pt x="1" y="10538"/>
                        </a:cubicBezTo>
                        <a:lnTo>
                          <a:pt x="1" y="10603"/>
                        </a:lnTo>
                        <a:lnTo>
                          <a:pt x="1" y="10733"/>
                        </a:lnTo>
                        <a:lnTo>
                          <a:pt x="1" y="18342"/>
                        </a:lnTo>
                        <a:lnTo>
                          <a:pt x="911" y="18342"/>
                        </a:lnTo>
                        <a:lnTo>
                          <a:pt x="911" y="11903"/>
                        </a:lnTo>
                        <a:lnTo>
                          <a:pt x="1074" y="11448"/>
                        </a:lnTo>
                        <a:cubicBezTo>
                          <a:pt x="1204" y="11025"/>
                          <a:pt x="1269" y="10635"/>
                          <a:pt x="1301" y="10212"/>
                        </a:cubicBezTo>
                        <a:cubicBezTo>
                          <a:pt x="1432" y="8847"/>
                          <a:pt x="1887" y="7546"/>
                          <a:pt x="2635" y="6440"/>
                        </a:cubicBezTo>
                        <a:cubicBezTo>
                          <a:pt x="4651" y="3416"/>
                          <a:pt x="8683" y="1367"/>
                          <a:pt x="13139" y="1367"/>
                        </a:cubicBezTo>
                        <a:cubicBezTo>
                          <a:pt x="17594" y="1367"/>
                          <a:pt x="21626" y="3416"/>
                          <a:pt x="23642" y="6440"/>
                        </a:cubicBezTo>
                        <a:cubicBezTo>
                          <a:pt x="24390" y="7546"/>
                          <a:pt x="24846" y="8847"/>
                          <a:pt x="24976" y="10212"/>
                        </a:cubicBezTo>
                        <a:cubicBezTo>
                          <a:pt x="25008" y="10635"/>
                          <a:pt x="25073" y="11025"/>
                          <a:pt x="25203" y="11448"/>
                        </a:cubicBezTo>
                        <a:lnTo>
                          <a:pt x="25366" y="11903"/>
                        </a:lnTo>
                        <a:lnTo>
                          <a:pt x="25366" y="18342"/>
                        </a:lnTo>
                        <a:lnTo>
                          <a:pt x="26277" y="18342"/>
                        </a:lnTo>
                        <a:lnTo>
                          <a:pt x="26277" y="10733"/>
                        </a:lnTo>
                        <a:cubicBezTo>
                          <a:pt x="26277" y="10700"/>
                          <a:pt x="26277" y="10635"/>
                          <a:pt x="26277" y="10603"/>
                        </a:cubicBezTo>
                        <a:lnTo>
                          <a:pt x="26277" y="10538"/>
                        </a:lnTo>
                        <a:cubicBezTo>
                          <a:pt x="26211" y="8716"/>
                          <a:pt x="25626" y="6960"/>
                          <a:pt x="24586" y="5464"/>
                        </a:cubicBezTo>
                        <a:cubicBezTo>
                          <a:pt x="23968" y="4586"/>
                          <a:pt x="23187" y="3773"/>
                          <a:pt x="22342" y="3091"/>
                        </a:cubicBezTo>
                        <a:cubicBezTo>
                          <a:pt x="19746" y="1072"/>
                          <a:pt x="16551" y="0"/>
                          <a:pt x="1328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" name="Google Shape;926;p47"/>
                  <p:cNvSpPr/>
                  <p:nvPr/>
                </p:nvSpPr>
                <p:spPr>
                  <a:xfrm flipH="1">
                    <a:off x="10706278" y="607597"/>
                    <a:ext cx="67750" cy="2219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8" h="10017" extrusionOk="0">
                        <a:moveTo>
                          <a:pt x="1" y="1"/>
                        </a:moveTo>
                        <a:lnTo>
                          <a:pt x="1" y="10017"/>
                        </a:lnTo>
                        <a:lnTo>
                          <a:pt x="1171" y="10017"/>
                        </a:lnTo>
                        <a:cubicBezTo>
                          <a:pt x="2212" y="10017"/>
                          <a:pt x="3057" y="9171"/>
                          <a:pt x="3057" y="8131"/>
                        </a:cubicBezTo>
                        <a:lnTo>
                          <a:pt x="3057" y="1887"/>
                        </a:lnTo>
                        <a:cubicBezTo>
                          <a:pt x="3057" y="846"/>
                          <a:pt x="2212" y="1"/>
                          <a:pt x="117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" name="Google Shape;927;p47"/>
                  <p:cNvSpPr/>
                  <p:nvPr/>
                </p:nvSpPr>
                <p:spPr>
                  <a:xfrm flipH="1">
                    <a:off x="10469241" y="791328"/>
                    <a:ext cx="278134" cy="965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54" h="4358" fill="none" extrusionOk="0">
                        <a:moveTo>
                          <a:pt x="1" y="0"/>
                        </a:moveTo>
                        <a:cubicBezTo>
                          <a:pt x="1" y="0"/>
                          <a:pt x="3155" y="4358"/>
                          <a:pt x="12553" y="4358"/>
                        </a:cubicBezTo>
                      </a:path>
                    </a:pathLst>
                  </a:custGeom>
                  <a:solidFill>
                    <a:schemeClr val="dk1"/>
                  </a:solidFill>
                  <a:ln w="21150" cap="flat" cmpd="sng">
                    <a:solidFill>
                      <a:schemeClr val="dk1"/>
                    </a:solidFill>
                    <a:prstDash val="solid"/>
                    <a:miter lim="32519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8" name="Google Shape;928;p47"/>
                  <p:cNvSpPr/>
                  <p:nvPr/>
                </p:nvSpPr>
                <p:spPr>
                  <a:xfrm flipH="1">
                    <a:off x="10462041" y="864816"/>
                    <a:ext cx="69899" cy="418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55" h="1887" extrusionOk="0">
                        <a:moveTo>
                          <a:pt x="618" y="0"/>
                        </a:moveTo>
                        <a:cubicBezTo>
                          <a:pt x="260" y="0"/>
                          <a:pt x="0" y="260"/>
                          <a:pt x="0" y="618"/>
                        </a:cubicBezTo>
                        <a:lnTo>
                          <a:pt x="0" y="1268"/>
                        </a:lnTo>
                        <a:cubicBezTo>
                          <a:pt x="0" y="1594"/>
                          <a:pt x="260" y="1886"/>
                          <a:pt x="618" y="1886"/>
                        </a:cubicBezTo>
                        <a:lnTo>
                          <a:pt x="2504" y="1886"/>
                        </a:lnTo>
                        <a:cubicBezTo>
                          <a:pt x="2862" y="1886"/>
                          <a:pt x="3155" y="1594"/>
                          <a:pt x="3155" y="1268"/>
                        </a:cubicBezTo>
                        <a:lnTo>
                          <a:pt x="3155" y="618"/>
                        </a:lnTo>
                        <a:cubicBezTo>
                          <a:pt x="3155" y="260"/>
                          <a:pt x="2862" y="0"/>
                          <a:pt x="250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9" name="Google Shape;929;p47"/>
                  <p:cNvSpPr/>
                  <p:nvPr/>
                </p:nvSpPr>
                <p:spPr>
                  <a:xfrm flipH="1">
                    <a:off x="10771126" y="607597"/>
                    <a:ext cx="49738" cy="2219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5" h="10017" extrusionOk="0">
                        <a:moveTo>
                          <a:pt x="2245" y="1"/>
                        </a:moveTo>
                        <a:cubicBezTo>
                          <a:pt x="1139" y="1"/>
                          <a:pt x="228" y="781"/>
                          <a:pt x="33" y="1854"/>
                        </a:cubicBezTo>
                        <a:cubicBezTo>
                          <a:pt x="33" y="1984"/>
                          <a:pt x="1" y="2082"/>
                          <a:pt x="1" y="2212"/>
                        </a:cubicBezTo>
                        <a:lnTo>
                          <a:pt x="1" y="7870"/>
                        </a:lnTo>
                        <a:cubicBezTo>
                          <a:pt x="33" y="9074"/>
                          <a:pt x="1041" y="10017"/>
                          <a:pt x="2245" y="10017"/>
                        </a:cubicBezTo>
                        <a:lnTo>
                          <a:pt x="2245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0" name="Google Shape;930;p47"/>
                  <p:cNvSpPr/>
                  <p:nvPr/>
                </p:nvSpPr>
                <p:spPr>
                  <a:xfrm flipH="1">
                    <a:off x="10808590" y="648672"/>
                    <a:ext cx="12274" cy="1333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" h="6017" extrusionOk="0">
                        <a:moveTo>
                          <a:pt x="33" y="0"/>
                        </a:moveTo>
                        <a:cubicBezTo>
                          <a:pt x="33" y="130"/>
                          <a:pt x="1" y="260"/>
                          <a:pt x="1" y="358"/>
                        </a:cubicBezTo>
                        <a:lnTo>
                          <a:pt x="1" y="6016"/>
                        </a:lnTo>
                        <a:cubicBezTo>
                          <a:pt x="391" y="5041"/>
                          <a:pt x="554" y="4000"/>
                          <a:pt x="521" y="2992"/>
                        </a:cubicBezTo>
                        <a:cubicBezTo>
                          <a:pt x="554" y="1984"/>
                          <a:pt x="391" y="976"/>
                          <a:pt x="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1" name="Google Shape;931;p47"/>
                  <p:cNvSpPr/>
                  <p:nvPr/>
                </p:nvSpPr>
                <p:spPr>
                  <a:xfrm flipH="1">
                    <a:off x="10154397" y="607597"/>
                    <a:ext cx="68459" cy="2219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90" h="10018" extrusionOk="0">
                        <a:moveTo>
                          <a:pt x="1919" y="1"/>
                        </a:moveTo>
                        <a:cubicBezTo>
                          <a:pt x="878" y="1"/>
                          <a:pt x="0" y="846"/>
                          <a:pt x="0" y="1919"/>
                        </a:cubicBezTo>
                        <a:lnTo>
                          <a:pt x="0" y="8131"/>
                        </a:lnTo>
                        <a:cubicBezTo>
                          <a:pt x="32" y="9184"/>
                          <a:pt x="847" y="10018"/>
                          <a:pt x="1861" y="10018"/>
                        </a:cubicBezTo>
                        <a:cubicBezTo>
                          <a:pt x="1880" y="10018"/>
                          <a:pt x="1899" y="10017"/>
                          <a:pt x="1919" y="10017"/>
                        </a:cubicBezTo>
                        <a:lnTo>
                          <a:pt x="3090" y="10017"/>
                        </a:lnTo>
                        <a:lnTo>
                          <a:pt x="309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2" name="Google Shape;932;p47"/>
                  <p:cNvSpPr/>
                  <p:nvPr/>
                </p:nvSpPr>
                <p:spPr>
                  <a:xfrm flipH="1">
                    <a:off x="10107561" y="607597"/>
                    <a:ext cx="50469" cy="2233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78" h="10082" extrusionOk="0">
                        <a:moveTo>
                          <a:pt x="33" y="1"/>
                        </a:moveTo>
                        <a:lnTo>
                          <a:pt x="1" y="10082"/>
                        </a:lnTo>
                        <a:cubicBezTo>
                          <a:pt x="1204" y="10049"/>
                          <a:pt x="2212" y="9106"/>
                          <a:pt x="2245" y="7870"/>
                        </a:cubicBezTo>
                        <a:cubicBezTo>
                          <a:pt x="2277" y="7838"/>
                          <a:pt x="2277" y="7838"/>
                          <a:pt x="2245" y="7805"/>
                        </a:cubicBezTo>
                        <a:lnTo>
                          <a:pt x="2245" y="2212"/>
                        </a:lnTo>
                        <a:cubicBezTo>
                          <a:pt x="2277" y="2114"/>
                          <a:pt x="2245" y="1984"/>
                          <a:pt x="2245" y="1854"/>
                        </a:cubicBezTo>
                        <a:cubicBezTo>
                          <a:pt x="2050" y="781"/>
                          <a:pt x="1139" y="1"/>
                          <a:pt x="3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3" name="Google Shape;933;p47"/>
                  <p:cNvSpPr/>
                  <p:nvPr/>
                </p:nvSpPr>
                <p:spPr>
                  <a:xfrm flipH="1">
                    <a:off x="10107561" y="648672"/>
                    <a:ext cx="13005" cy="1333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7" h="6017" extrusionOk="0">
                        <a:moveTo>
                          <a:pt x="554" y="0"/>
                        </a:moveTo>
                        <a:cubicBezTo>
                          <a:pt x="164" y="976"/>
                          <a:pt x="33" y="1984"/>
                          <a:pt x="66" y="2992"/>
                        </a:cubicBezTo>
                        <a:cubicBezTo>
                          <a:pt x="1" y="4000"/>
                          <a:pt x="196" y="5041"/>
                          <a:pt x="586" y="6016"/>
                        </a:cubicBezTo>
                        <a:cubicBezTo>
                          <a:pt x="586" y="5984"/>
                          <a:pt x="586" y="5984"/>
                          <a:pt x="586" y="5951"/>
                        </a:cubicBezTo>
                        <a:lnTo>
                          <a:pt x="586" y="358"/>
                        </a:lnTo>
                        <a:cubicBezTo>
                          <a:pt x="586" y="260"/>
                          <a:pt x="554" y="130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934" name="Google Shape;934;p47"/>
            <p:cNvSpPr txBox="1"/>
            <p:nvPr/>
          </p:nvSpPr>
          <p:spPr>
            <a:xfrm>
              <a:off x="5734050" y="2219750"/>
              <a:ext cx="266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2"/>
                  </a:solidFill>
                  <a:latin typeface="Kufam"/>
                  <a:ea typeface="Kufam"/>
                  <a:cs typeface="Kufam"/>
                  <a:sym typeface="Kufam"/>
                </a:rPr>
                <a:t>!</a:t>
              </a:r>
              <a:endParaRPr sz="2000" b="1">
                <a:solidFill>
                  <a:schemeClr val="accent2"/>
                </a:solidFill>
                <a:latin typeface="Kufam"/>
                <a:ea typeface="Kufam"/>
                <a:cs typeface="Kufam"/>
                <a:sym typeface="Kufam"/>
              </a:endParaRPr>
            </a:p>
          </p:txBody>
        </p:sp>
        <p:sp>
          <p:nvSpPr>
            <p:cNvPr id="935" name="Google Shape;935;p47"/>
            <p:cNvSpPr txBox="1"/>
            <p:nvPr/>
          </p:nvSpPr>
          <p:spPr>
            <a:xfrm>
              <a:off x="6800850" y="2372150"/>
              <a:ext cx="266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6"/>
                  </a:solidFill>
                  <a:latin typeface="Kufam"/>
                  <a:ea typeface="Kufam"/>
                  <a:cs typeface="Kufam"/>
                  <a:sym typeface="Kufam"/>
                </a:rPr>
                <a:t>!</a:t>
              </a:r>
              <a:endParaRPr sz="2000" b="1">
                <a:solidFill>
                  <a:schemeClr val="accent6"/>
                </a:solidFill>
                <a:latin typeface="Kufam"/>
                <a:ea typeface="Kufam"/>
                <a:cs typeface="Kufam"/>
                <a:sym typeface="Kufam"/>
              </a:endParaRPr>
            </a:p>
          </p:txBody>
        </p:sp>
        <p:sp>
          <p:nvSpPr>
            <p:cNvPr id="936" name="Google Shape;936;p47"/>
            <p:cNvSpPr txBox="1"/>
            <p:nvPr/>
          </p:nvSpPr>
          <p:spPr>
            <a:xfrm>
              <a:off x="6648450" y="1810175"/>
              <a:ext cx="266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Kufam"/>
                  <a:ea typeface="Kufam"/>
                  <a:cs typeface="Kufam"/>
                  <a:sym typeface="Kufam"/>
                </a:rPr>
                <a:t>!</a:t>
              </a:r>
              <a:endParaRPr sz="2000" b="1">
                <a:solidFill>
                  <a:schemeClr val="dk2"/>
                </a:solidFill>
                <a:latin typeface="Kufam"/>
                <a:ea typeface="Kufam"/>
                <a:cs typeface="Kufam"/>
                <a:sym typeface="Kufam"/>
              </a:endParaRPr>
            </a:p>
          </p:txBody>
        </p:sp>
      </p:grpSp>
      <p:sp>
        <p:nvSpPr>
          <p:cNvPr id="937" name="Google Shape;937;p47"/>
          <p:cNvSpPr/>
          <p:nvPr/>
        </p:nvSpPr>
        <p:spPr>
          <a:xfrm>
            <a:off x="7583568" y="1483186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47"/>
          <p:cNvSpPr/>
          <p:nvPr/>
        </p:nvSpPr>
        <p:spPr>
          <a:xfrm>
            <a:off x="129275" y="2358375"/>
            <a:ext cx="1110769" cy="426719"/>
          </a:xfrm>
          <a:custGeom>
            <a:avLst/>
            <a:gdLst/>
            <a:ahLst/>
            <a:cxnLst/>
            <a:rect l="l" t="t" r="r" b="b"/>
            <a:pathLst>
              <a:path w="26887" h="8285" extrusionOk="0">
                <a:moveTo>
                  <a:pt x="11994" y="1"/>
                </a:moveTo>
                <a:cubicBezTo>
                  <a:pt x="11910" y="1"/>
                  <a:pt x="11826" y="4"/>
                  <a:pt x="11743" y="12"/>
                </a:cubicBezTo>
                <a:cubicBezTo>
                  <a:pt x="8640" y="278"/>
                  <a:pt x="4804" y="4582"/>
                  <a:pt x="4804" y="4582"/>
                </a:cubicBezTo>
                <a:cubicBezTo>
                  <a:pt x="4804" y="4582"/>
                  <a:pt x="4360" y="4421"/>
                  <a:pt x="3734" y="4421"/>
                </a:cubicBezTo>
                <a:cubicBezTo>
                  <a:pt x="2552" y="4421"/>
                  <a:pt x="721" y="4992"/>
                  <a:pt x="1" y="8284"/>
                </a:cubicBezTo>
                <a:lnTo>
                  <a:pt x="26887" y="8284"/>
                </a:lnTo>
                <a:cubicBezTo>
                  <a:pt x="26887" y="8284"/>
                  <a:pt x="24965" y="4376"/>
                  <a:pt x="22345" y="4376"/>
                </a:cubicBezTo>
                <a:cubicBezTo>
                  <a:pt x="22292" y="4376"/>
                  <a:pt x="22238" y="4378"/>
                  <a:pt x="22183" y="4381"/>
                </a:cubicBezTo>
                <a:cubicBezTo>
                  <a:pt x="19448" y="4582"/>
                  <a:pt x="18548" y="4582"/>
                  <a:pt x="18548" y="4582"/>
                </a:cubicBezTo>
                <a:cubicBezTo>
                  <a:pt x="18548" y="4582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9" name="Google Shape;939;p47"/>
          <p:cNvGrpSpPr/>
          <p:nvPr/>
        </p:nvGrpSpPr>
        <p:grpSpPr>
          <a:xfrm>
            <a:off x="3667672" y="1829709"/>
            <a:ext cx="1102239" cy="605745"/>
            <a:chOff x="-1484141" y="6116847"/>
            <a:chExt cx="1102239" cy="605745"/>
          </a:xfrm>
        </p:grpSpPr>
        <p:sp>
          <p:nvSpPr>
            <p:cNvPr id="940" name="Google Shape;940;p47"/>
            <p:cNvSpPr/>
            <p:nvPr/>
          </p:nvSpPr>
          <p:spPr>
            <a:xfrm>
              <a:off x="-1484141" y="6116847"/>
              <a:ext cx="1102239" cy="507143"/>
            </a:xfrm>
            <a:custGeom>
              <a:avLst/>
              <a:gdLst/>
              <a:ahLst/>
              <a:cxnLst/>
              <a:rect l="l" t="t" r="r" b="b"/>
              <a:pathLst>
                <a:path w="28489" h="13107" extrusionOk="0">
                  <a:moveTo>
                    <a:pt x="6537" y="1"/>
                  </a:moveTo>
                  <a:cubicBezTo>
                    <a:pt x="2895" y="1"/>
                    <a:pt x="1" y="2928"/>
                    <a:pt x="1" y="6537"/>
                  </a:cubicBezTo>
                  <a:cubicBezTo>
                    <a:pt x="1" y="10179"/>
                    <a:pt x="2895" y="13106"/>
                    <a:pt x="6537" y="13106"/>
                  </a:cubicBezTo>
                  <a:lnTo>
                    <a:pt x="21952" y="13106"/>
                  </a:lnTo>
                  <a:cubicBezTo>
                    <a:pt x="25561" y="13106"/>
                    <a:pt x="28488" y="10179"/>
                    <a:pt x="28488" y="6537"/>
                  </a:cubicBezTo>
                  <a:cubicBezTo>
                    <a:pt x="28488" y="2928"/>
                    <a:pt x="25561" y="1"/>
                    <a:pt x="21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7"/>
            <p:cNvSpPr/>
            <p:nvPr/>
          </p:nvSpPr>
          <p:spPr>
            <a:xfrm>
              <a:off x="-1267709" y="6607597"/>
              <a:ext cx="145977" cy="114994"/>
            </a:xfrm>
            <a:custGeom>
              <a:avLst/>
              <a:gdLst/>
              <a:ahLst/>
              <a:cxnLst/>
              <a:rect l="l" t="t" r="r" b="b"/>
              <a:pathLst>
                <a:path w="3773" h="2972" extrusionOk="0">
                  <a:moveTo>
                    <a:pt x="0" y="0"/>
                  </a:moveTo>
                  <a:lnTo>
                    <a:pt x="0" y="2439"/>
                  </a:lnTo>
                  <a:cubicBezTo>
                    <a:pt x="0" y="2763"/>
                    <a:pt x="272" y="2972"/>
                    <a:pt x="549" y="2972"/>
                  </a:cubicBezTo>
                  <a:cubicBezTo>
                    <a:pt x="691" y="2972"/>
                    <a:pt x="834" y="2918"/>
                    <a:pt x="943" y="2797"/>
                  </a:cubicBezTo>
                  <a:lnTo>
                    <a:pt x="3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-880192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8" y="0"/>
                    <a:pt x="0" y="699"/>
                    <a:pt x="0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7"/>
            <p:cNvSpPr/>
            <p:nvPr/>
          </p:nvSpPr>
          <p:spPr>
            <a:xfrm>
              <a:off x="-639889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9" y="0"/>
                  </a:moveTo>
                  <a:cubicBezTo>
                    <a:pt x="848" y="0"/>
                    <a:pt x="1" y="699"/>
                    <a:pt x="1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2" y="160"/>
                    <a:pt x="2165" y="0"/>
                    <a:pt x="1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7"/>
            <p:cNvSpPr/>
            <p:nvPr/>
          </p:nvSpPr>
          <p:spPr>
            <a:xfrm>
              <a:off x="-1120494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7" y="0"/>
                    <a:pt x="0" y="699"/>
                    <a:pt x="0" y="1754"/>
                  </a:cubicBezTo>
                  <a:cubicBezTo>
                    <a:pt x="0" y="2697"/>
                    <a:pt x="780" y="3445"/>
                    <a:pt x="1724" y="3478"/>
                  </a:cubicBezTo>
                  <a:cubicBezTo>
                    <a:pt x="3285" y="3478"/>
                    <a:pt x="4032" y="1592"/>
                    <a:pt x="2959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-1360836" y="6304007"/>
              <a:ext cx="156075" cy="133760"/>
            </a:xfrm>
            <a:custGeom>
              <a:avLst/>
              <a:gdLst/>
              <a:ahLst/>
              <a:cxnLst/>
              <a:rect l="l" t="t" r="r" b="b"/>
              <a:pathLst>
                <a:path w="4034" h="3457" extrusionOk="0">
                  <a:moveTo>
                    <a:pt x="1754" y="0"/>
                  </a:moveTo>
                  <a:cubicBezTo>
                    <a:pt x="858" y="0"/>
                    <a:pt x="1" y="694"/>
                    <a:pt x="1" y="1733"/>
                  </a:cubicBezTo>
                  <a:cubicBezTo>
                    <a:pt x="33" y="2676"/>
                    <a:pt x="781" y="3456"/>
                    <a:pt x="1724" y="3456"/>
                  </a:cubicBezTo>
                  <a:cubicBezTo>
                    <a:pt x="3285" y="3456"/>
                    <a:pt x="4033" y="1603"/>
                    <a:pt x="2960" y="497"/>
                  </a:cubicBezTo>
                  <a:cubicBezTo>
                    <a:pt x="2606" y="154"/>
                    <a:pt x="2176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" name="Google Shape;946;p47"/>
          <p:cNvGrpSpPr/>
          <p:nvPr/>
        </p:nvGrpSpPr>
        <p:grpSpPr>
          <a:xfrm>
            <a:off x="4496220" y="2523059"/>
            <a:ext cx="955021" cy="518441"/>
            <a:chOff x="-1065168" y="6810196"/>
            <a:chExt cx="955021" cy="518441"/>
          </a:xfrm>
        </p:grpSpPr>
        <p:sp>
          <p:nvSpPr>
            <p:cNvPr id="947" name="Google Shape;947;p47"/>
            <p:cNvSpPr/>
            <p:nvPr/>
          </p:nvSpPr>
          <p:spPr>
            <a:xfrm>
              <a:off x="-1065168" y="6810196"/>
              <a:ext cx="840502" cy="518441"/>
            </a:xfrm>
            <a:custGeom>
              <a:avLst/>
              <a:gdLst/>
              <a:ahLst/>
              <a:cxnLst/>
              <a:rect l="l" t="t" r="r" b="b"/>
              <a:pathLst>
                <a:path w="21724" h="13399" extrusionOk="0">
                  <a:moveTo>
                    <a:pt x="2602" y="0"/>
                  </a:moveTo>
                  <a:cubicBezTo>
                    <a:pt x="1172" y="0"/>
                    <a:pt x="1" y="1138"/>
                    <a:pt x="1" y="2569"/>
                  </a:cubicBezTo>
                  <a:lnTo>
                    <a:pt x="1" y="10797"/>
                  </a:lnTo>
                  <a:cubicBezTo>
                    <a:pt x="1" y="12227"/>
                    <a:pt x="1172" y="13398"/>
                    <a:pt x="2602" y="13398"/>
                  </a:cubicBezTo>
                  <a:lnTo>
                    <a:pt x="19122" y="13398"/>
                  </a:lnTo>
                  <a:cubicBezTo>
                    <a:pt x="20553" y="13398"/>
                    <a:pt x="21724" y="12227"/>
                    <a:pt x="21724" y="10797"/>
                  </a:cubicBezTo>
                  <a:lnTo>
                    <a:pt x="21724" y="2569"/>
                  </a:lnTo>
                  <a:cubicBezTo>
                    <a:pt x="21724" y="1138"/>
                    <a:pt x="20553" y="0"/>
                    <a:pt x="19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7"/>
            <p:cNvSpPr/>
            <p:nvPr/>
          </p:nvSpPr>
          <p:spPr>
            <a:xfrm>
              <a:off x="-929250" y="6978784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7"/>
            <p:cNvSpPr/>
            <p:nvPr/>
          </p:nvSpPr>
          <p:spPr>
            <a:xfrm>
              <a:off x="-929250" y="7063098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-929250" y="7146134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-234767" y="6963694"/>
              <a:ext cx="124620" cy="149779"/>
            </a:xfrm>
            <a:custGeom>
              <a:avLst/>
              <a:gdLst/>
              <a:ahLst/>
              <a:cxnLst/>
              <a:rect l="l" t="t" r="r" b="b"/>
              <a:pathLst>
                <a:path w="3221" h="3871" extrusionOk="0">
                  <a:moveTo>
                    <a:pt x="1" y="1"/>
                  </a:moveTo>
                  <a:lnTo>
                    <a:pt x="1" y="3870"/>
                  </a:lnTo>
                  <a:lnTo>
                    <a:pt x="2863" y="976"/>
                  </a:lnTo>
                  <a:cubicBezTo>
                    <a:pt x="3220" y="618"/>
                    <a:pt x="2960" y="1"/>
                    <a:pt x="2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9" name="Google Shape;5519;p84"/>
          <p:cNvGrpSpPr/>
          <p:nvPr/>
        </p:nvGrpSpPr>
        <p:grpSpPr>
          <a:xfrm>
            <a:off x="3667672" y="3735733"/>
            <a:ext cx="1637968" cy="154942"/>
            <a:chOff x="238125" y="2506075"/>
            <a:chExt cx="7115411" cy="673075"/>
          </a:xfrm>
        </p:grpSpPr>
        <p:sp>
          <p:nvSpPr>
            <p:cNvPr id="5520" name="Google Shape;5520;p8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8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8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8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8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5519;p84">
            <a:extLst>
              <a:ext uri="{FF2B5EF4-FFF2-40B4-BE49-F238E27FC236}">
                <a16:creationId xmlns:a16="http://schemas.microsoft.com/office/drawing/2014/main" id="{AD7452B1-22C6-15F8-689E-97422177804A}"/>
              </a:ext>
            </a:extLst>
          </p:cNvPr>
          <p:cNvGrpSpPr/>
          <p:nvPr/>
        </p:nvGrpSpPr>
        <p:grpSpPr>
          <a:xfrm rot="10800000">
            <a:off x="3982600" y="4453908"/>
            <a:ext cx="1637968" cy="154942"/>
            <a:chOff x="238125" y="2506075"/>
            <a:chExt cx="7115411" cy="673075"/>
          </a:xfrm>
        </p:grpSpPr>
        <p:sp>
          <p:nvSpPr>
            <p:cNvPr id="3" name="Google Shape;5520;p84">
              <a:extLst>
                <a:ext uri="{FF2B5EF4-FFF2-40B4-BE49-F238E27FC236}">
                  <a16:creationId xmlns:a16="http://schemas.microsoft.com/office/drawing/2014/main" id="{F276DD96-D141-7DE8-B2C9-E13D12F7A891}"/>
                </a:ext>
              </a:extLst>
            </p:cNvPr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521;p84">
              <a:extLst>
                <a:ext uri="{FF2B5EF4-FFF2-40B4-BE49-F238E27FC236}">
                  <a16:creationId xmlns:a16="http://schemas.microsoft.com/office/drawing/2014/main" id="{5D2EE5B2-B5E5-9DEC-32C8-A874754E4DCF}"/>
                </a:ext>
              </a:extLst>
            </p:cNvPr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522;p84">
              <a:extLst>
                <a:ext uri="{FF2B5EF4-FFF2-40B4-BE49-F238E27FC236}">
                  <a16:creationId xmlns:a16="http://schemas.microsoft.com/office/drawing/2014/main" id="{965345A8-636A-5648-17F7-DD39DADD930E}"/>
                </a:ext>
              </a:extLst>
            </p:cNvPr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523;p84">
              <a:extLst>
                <a:ext uri="{FF2B5EF4-FFF2-40B4-BE49-F238E27FC236}">
                  <a16:creationId xmlns:a16="http://schemas.microsoft.com/office/drawing/2014/main" id="{F6685778-57C8-D327-3DF8-9A4A5EA4EE69}"/>
                </a:ext>
              </a:extLst>
            </p:cNvPr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524;p84">
              <a:extLst>
                <a:ext uri="{FF2B5EF4-FFF2-40B4-BE49-F238E27FC236}">
                  <a16:creationId xmlns:a16="http://schemas.microsoft.com/office/drawing/2014/main" id="{62CDBD4B-96F6-3355-5855-B0AF8AE981D0}"/>
                </a:ext>
              </a:extLst>
            </p:cNvPr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867;p47">
            <a:extLst>
              <a:ext uri="{FF2B5EF4-FFF2-40B4-BE49-F238E27FC236}">
                <a16:creationId xmlns:a16="http://schemas.microsoft.com/office/drawing/2014/main" id="{08333B1F-06CC-ACA5-4AEC-60C6F5F87D95}"/>
              </a:ext>
            </a:extLst>
          </p:cNvPr>
          <p:cNvSpPr txBox="1">
            <a:spLocks/>
          </p:cNvSpPr>
          <p:nvPr/>
        </p:nvSpPr>
        <p:spPr>
          <a:xfrm>
            <a:off x="208236" y="3987555"/>
            <a:ext cx="4063385" cy="655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marL="0" indent="0"/>
            <a:r>
              <a:rPr lang="en-IN" dirty="0"/>
              <a:t>Thanks for the update</a:t>
            </a:r>
            <a:endParaRPr lang="en-GB" dirty="0"/>
          </a:p>
        </p:txBody>
      </p:sp>
      <p:sp>
        <p:nvSpPr>
          <p:cNvPr id="9" name="Google Shape;867;p47">
            <a:extLst>
              <a:ext uri="{FF2B5EF4-FFF2-40B4-BE49-F238E27FC236}">
                <a16:creationId xmlns:a16="http://schemas.microsoft.com/office/drawing/2014/main" id="{BD139455-7F4A-5990-309C-90D37B4C58E7}"/>
              </a:ext>
            </a:extLst>
          </p:cNvPr>
          <p:cNvSpPr txBox="1">
            <a:spLocks/>
          </p:cNvSpPr>
          <p:nvPr/>
        </p:nvSpPr>
        <p:spPr>
          <a:xfrm>
            <a:off x="4828454" y="3968652"/>
            <a:ext cx="4063385" cy="655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ulish"/>
              <a:buNone/>
              <a:defRPr sz="15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marL="0" indent="0"/>
            <a:r>
              <a:rPr lang="en-GB" dirty="0"/>
              <a:t>The issue has been resolved and the ticket is closed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6D421A4-E877-776A-96BB-860BF431DD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058" b="15736"/>
          <a:stretch>
            <a:fillRect/>
          </a:stretch>
        </p:blipFill>
        <p:spPr>
          <a:xfrm>
            <a:off x="660526" y="1144859"/>
            <a:ext cx="7822948" cy="3501483"/>
          </a:xfrm>
          <a:prstGeom prst="rect">
            <a:avLst/>
          </a:prstGeom>
        </p:spPr>
      </p:pic>
      <p:grpSp>
        <p:nvGrpSpPr>
          <p:cNvPr id="8" name="Google Shape;632;p43">
            <a:extLst>
              <a:ext uri="{FF2B5EF4-FFF2-40B4-BE49-F238E27FC236}">
                <a16:creationId xmlns:a16="http://schemas.microsoft.com/office/drawing/2014/main" id="{6325730D-9967-E464-7235-4F5A5793FE94}"/>
              </a:ext>
            </a:extLst>
          </p:cNvPr>
          <p:cNvGrpSpPr/>
          <p:nvPr/>
        </p:nvGrpSpPr>
        <p:grpSpPr>
          <a:xfrm flipH="1">
            <a:off x="446048" y="320796"/>
            <a:ext cx="2490439" cy="719055"/>
            <a:chOff x="5964299" y="2114563"/>
            <a:chExt cx="7703999" cy="883215"/>
          </a:xfrm>
        </p:grpSpPr>
        <p:sp>
          <p:nvSpPr>
            <p:cNvPr id="9" name="Google Shape;633;p43">
              <a:extLst>
                <a:ext uri="{FF2B5EF4-FFF2-40B4-BE49-F238E27FC236}">
                  <a16:creationId xmlns:a16="http://schemas.microsoft.com/office/drawing/2014/main" id="{A939ED38-E9F8-DBE0-9263-D05B77B2AC8A}"/>
                </a:ext>
              </a:extLst>
            </p:cNvPr>
            <p:cNvSpPr/>
            <p:nvPr/>
          </p:nvSpPr>
          <p:spPr>
            <a:xfrm>
              <a:off x="5964299" y="2114563"/>
              <a:ext cx="7703999" cy="600599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800" b="1" dirty="0">
                  <a:solidFill>
                    <a:schemeClr val="dk1"/>
                  </a:solidFill>
                  <a:latin typeface="Kufam"/>
                  <a:cs typeface="Kufam"/>
                </a:rPr>
                <a:t>Query Page</a:t>
              </a:r>
              <a:r>
                <a:rPr lang="en-GB" sz="2800" dirty="0"/>
                <a:t> </a:t>
              </a:r>
              <a:endParaRPr sz="2800" dirty="0"/>
            </a:p>
          </p:txBody>
        </p:sp>
        <p:sp>
          <p:nvSpPr>
            <p:cNvPr id="10" name="Google Shape;634;p43">
              <a:extLst>
                <a:ext uri="{FF2B5EF4-FFF2-40B4-BE49-F238E27FC236}">
                  <a16:creationId xmlns:a16="http://schemas.microsoft.com/office/drawing/2014/main" id="{4E14808F-D24D-56F9-231E-FAFE21CADB7D}"/>
                </a:ext>
              </a:extLst>
            </p:cNvPr>
            <p:cNvSpPr/>
            <p:nvPr/>
          </p:nvSpPr>
          <p:spPr>
            <a:xfrm flipH="1">
              <a:off x="12827500" y="2671546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</p:spTree>
    <p:extLst>
      <p:ext uri="{BB962C8B-B14F-4D97-AF65-F5344CB8AC3E}">
        <p14:creationId xmlns:p14="http://schemas.microsoft.com/office/powerpoint/2010/main" val="1896901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8" name="Google Shape;2058;p67"/>
          <p:cNvGrpSpPr/>
          <p:nvPr/>
        </p:nvGrpSpPr>
        <p:grpSpPr>
          <a:xfrm rot="10800000">
            <a:off x="4484250" y="1239377"/>
            <a:ext cx="4324200" cy="1709200"/>
            <a:chOff x="657300" y="652519"/>
            <a:chExt cx="4324200" cy="1709200"/>
          </a:xfrm>
        </p:grpSpPr>
        <p:sp>
          <p:nvSpPr>
            <p:cNvPr id="2059" name="Google Shape;2059;p67"/>
            <p:cNvSpPr/>
            <p:nvPr/>
          </p:nvSpPr>
          <p:spPr>
            <a:xfrm>
              <a:off x="657300" y="652519"/>
              <a:ext cx="4324200" cy="1368900"/>
            </a:xfrm>
            <a:prstGeom prst="roundRect">
              <a:avLst>
                <a:gd name="adj" fmla="val 50000"/>
              </a:avLst>
            </a:pr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7"/>
            <p:cNvSpPr/>
            <p:nvPr/>
          </p:nvSpPr>
          <p:spPr>
            <a:xfrm>
              <a:off x="3819524" y="1941148"/>
              <a:ext cx="532463" cy="420571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1" name="Google Shape;2061;p67"/>
          <p:cNvSpPr/>
          <p:nvPr/>
        </p:nvSpPr>
        <p:spPr>
          <a:xfrm rot="-8999582" flipH="1">
            <a:off x="2517746" y="660933"/>
            <a:ext cx="1804026" cy="1486400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2" name="Google Shape;2062;p67"/>
          <p:cNvSpPr txBox="1">
            <a:spLocks noGrp="1"/>
          </p:cNvSpPr>
          <p:nvPr>
            <p:ph type="title"/>
          </p:nvPr>
        </p:nvSpPr>
        <p:spPr>
          <a:xfrm flipH="1">
            <a:off x="4913563" y="1756077"/>
            <a:ext cx="35691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Support page​</a:t>
            </a:r>
            <a:endParaRPr dirty="0"/>
          </a:p>
        </p:txBody>
      </p:sp>
      <p:grpSp>
        <p:nvGrpSpPr>
          <p:cNvPr id="2065" name="Google Shape;2065;p67"/>
          <p:cNvGrpSpPr/>
          <p:nvPr/>
        </p:nvGrpSpPr>
        <p:grpSpPr>
          <a:xfrm>
            <a:off x="7006348" y="362447"/>
            <a:ext cx="1476315" cy="380628"/>
            <a:chOff x="15896763" y="-1396362"/>
            <a:chExt cx="924025" cy="207925"/>
          </a:xfrm>
        </p:grpSpPr>
        <p:sp>
          <p:nvSpPr>
            <p:cNvPr id="2066" name="Google Shape;2066;p67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7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8" name="Google Shape;2068;p67"/>
          <p:cNvSpPr/>
          <p:nvPr/>
        </p:nvSpPr>
        <p:spPr>
          <a:xfrm>
            <a:off x="5138059" y="774433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9" name="Google Shape;2069;p67"/>
          <p:cNvGrpSpPr/>
          <p:nvPr/>
        </p:nvGrpSpPr>
        <p:grpSpPr>
          <a:xfrm>
            <a:off x="2323247" y="2441434"/>
            <a:ext cx="1102239" cy="605745"/>
            <a:chOff x="-1484141" y="6116847"/>
            <a:chExt cx="1102239" cy="605745"/>
          </a:xfrm>
        </p:grpSpPr>
        <p:sp>
          <p:nvSpPr>
            <p:cNvPr id="2070" name="Google Shape;2070;p67"/>
            <p:cNvSpPr/>
            <p:nvPr/>
          </p:nvSpPr>
          <p:spPr>
            <a:xfrm>
              <a:off x="-1484141" y="6116847"/>
              <a:ext cx="1102239" cy="507143"/>
            </a:xfrm>
            <a:custGeom>
              <a:avLst/>
              <a:gdLst/>
              <a:ahLst/>
              <a:cxnLst/>
              <a:rect l="l" t="t" r="r" b="b"/>
              <a:pathLst>
                <a:path w="28489" h="13107" extrusionOk="0">
                  <a:moveTo>
                    <a:pt x="6537" y="1"/>
                  </a:moveTo>
                  <a:cubicBezTo>
                    <a:pt x="2895" y="1"/>
                    <a:pt x="1" y="2928"/>
                    <a:pt x="1" y="6537"/>
                  </a:cubicBezTo>
                  <a:cubicBezTo>
                    <a:pt x="1" y="10179"/>
                    <a:pt x="2895" y="13106"/>
                    <a:pt x="6537" y="13106"/>
                  </a:cubicBezTo>
                  <a:lnTo>
                    <a:pt x="21952" y="13106"/>
                  </a:lnTo>
                  <a:cubicBezTo>
                    <a:pt x="25561" y="13106"/>
                    <a:pt x="28488" y="10179"/>
                    <a:pt x="28488" y="6537"/>
                  </a:cubicBezTo>
                  <a:cubicBezTo>
                    <a:pt x="28488" y="2928"/>
                    <a:pt x="25561" y="1"/>
                    <a:pt x="21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7"/>
            <p:cNvSpPr/>
            <p:nvPr/>
          </p:nvSpPr>
          <p:spPr>
            <a:xfrm>
              <a:off x="-1267709" y="6607597"/>
              <a:ext cx="145977" cy="114994"/>
            </a:xfrm>
            <a:custGeom>
              <a:avLst/>
              <a:gdLst/>
              <a:ahLst/>
              <a:cxnLst/>
              <a:rect l="l" t="t" r="r" b="b"/>
              <a:pathLst>
                <a:path w="3773" h="2972" extrusionOk="0">
                  <a:moveTo>
                    <a:pt x="0" y="0"/>
                  </a:moveTo>
                  <a:lnTo>
                    <a:pt x="0" y="2439"/>
                  </a:lnTo>
                  <a:cubicBezTo>
                    <a:pt x="0" y="2763"/>
                    <a:pt x="272" y="2972"/>
                    <a:pt x="549" y="2972"/>
                  </a:cubicBezTo>
                  <a:cubicBezTo>
                    <a:pt x="691" y="2972"/>
                    <a:pt x="834" y="2918"/>
                    <a:pt x="943" y="2797"/>
                  </a:cubicBezTo>
                  <a:lnTo>
                    <a:pt x="37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7"/>
            <p:cNvSpPr/>
            <p:nvPr/>
          </p:nvSpPr>
          <p:spPr>
            <a:xfrm>
              <a:off x="-880192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8" y="0"/>
                    <a:pt x="0" y="699"/>
                    <a:pt x="0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7"/>
            <p:cNvSpPr/>
            <p:nvPr/>
          </p:nvSpPr>
          <p:spPr>
            <a:xfrm>
              <a:off x="-639889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9" y="0"/>
                  </a:moveTo>
                  <a:cubicBezTo>
                    <a:pt x="848" y="0"/>
                    <a:pt x="1" y="699"/>
                    <a:pt x="1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2" y="160"/>
                    <a:pt x="2165" y="0"/>
                    <a:pt x="1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7"/>
            <p:cNvSpPr/>
            <p:nvPr/>
          </p:nvSpPr>
          <p:spPr>
            <a:xfrm>
              <a:off x="-1120494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7" y="0"/>
                    <a:pt x="0" y="699"/>
                    <a:pt x="0" y="1754"/>
                  </a:cubicBezTo>
                  <a:cubicBezTo>
                    <a:pt x="0" y="2697"/>
                    <a:pt x="780" y="3445"/>
                    <a:pt x="1724" y="3478"/>
                  </a:cubicBezTo>
                  <a:cubicBezTo>
                    <a:pt x="3285" y="3478"/>
                    <a:pt x="4032" y="1592"/>
                    <a:pt x="2959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7"/>
            <p:cNvSpPr/>
            <p:nvPr/>
          </p:nvSpPr>
          <p:spPr>
            <a:xfrm>
              <a:off x="-1360836" y="6304007"/>
              <a:ext cx="156075" cy="133760"/>
            </a:xfrm>
            <a:custGeom>
              <a:avLst/>
              <a:gdLst/>
              <a:ahLst/>
              <a:cxnLst/>
              <a:rect l="l" t="t" r="r" b="b"/>
              <a:pathLst>
                <a:path w="4034" h="3457" extrusionOk="0">
                  <a:moveTo>
                    <a:pt x="1754" y="0"/>
                  </a:moveTo>
                  <a:cubicBezTo>
                    <a:pt x="858" y="0"/>
                    <a:pt x="1" y="694"/>
                    <a:pt x="1" y="1733"/>
                  </a:cubicBezTo>
                  <a:cubicBezTo>
                    <a:pt x="33" y="2676"/>
                    <a:pt x="781" y="3456"/>
                    <a:pt x="1724" y="3456"/>
                  </a:cubicBezTo>
                  <a:cubicBezTo>
                    <a:pt x="3285" y="3456"/>
                    <a:pt x="4033" y="1603"/>
                    <a:pt x="2960" y="497"/>
                  </a:cubicBezTo>
                  <a:cubicBezTo>
                    <a:pt x="2606" y="154"/>
                    <a:pt x="2176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6" name="Google Shape;2076;p67"/>
          <p:cNvGrpSpPr/>
          <p:nvPr/>
        </p:nvGrpSpPr>
        <p:grpSpPr>
          <a:xfrm>
            <a:off x="860957" y="1681834"/>
            <a:ext cx="955021" cy="518441"/>
            <a:chOff x="5232932" y="2584009"/>
            <a:chExt cx="955021" cy="518441"/>
          </a:xfrm>
        </p:grpSpPr>
        <p:grpSp>
          <p:nvGrpSpPr>
            <p:cNvPr id="2077" name="Google Shape;2077;p67"/>
            <p:cNvGrpSpPr/>
            <p:nvPr/>
          </p:nvGrpSpPr>
          <p:grpSpPr>
            <a:xfrm>
              <a:off x="5232932" y="2584009"/>
              <a:ext cx="955021" cy="518441"/>
              <a:chOff x="-1065168" y="6810196"/>
              <a:chExt cx="955021" cy="518441"/>
            </a:xfrm>
          </p:grpSpPr>
          <p:sp>
            <p:nvSpPr>
              <p:cNvPr id="2078" name="Google Shape;2078;p67"/>
              <p:cNvSpPr/>
              <p:nvPr/>
            </p:nvSpPr>
            <p:spPr>
              <a:xfrm>
                <a:off x="-1065168" y="6810196"/>
                <a:ext cx="840502" cy="518441"/>
              </a:xfrm>
              <a:custGeom>
                <a:avLst/>
                <a:gdLst/>
                <a:ahLst/>
                <a:cxnLst/>
                <a:rect l="l" t="t" r="r" b="b"/>
                <a:pathLst>
                  <a:path w="21724" h="13399" extrusionOk="0">
                    <a:moveTo>
                      <a:pt x="2602" y="0"/>
                    </a:moveTo>
                    <a:cubicBezTo>
                      <a:pt x="1172" y="0"/>
                      <a:pt x="1" y="1138"/>
                      <a:pt x="1" y="2569"/>
                    </a:cubicBezTo>
                    <a:lnTo>
                      <a:pt x="1" y="10797"/>
                    </a:lnTo>
                    <a:cubicBezTo>
                      <a:pt x="1" y="12227"/>
                      <a:pt x="1172" y="13398"/>
                      <a:pt x="2602" y="13398"/>
                    </a:cubicBezTo>
                    <a:lnTo>
                      <a:pt x="19122" y="13398"/>
                    </a:lnTo>
                    <a:cubicBezTo>
                      <a:pt x="20553" y="13398"/>
                      <a:pt x="21724" y="12227"/>
                      <a:pt x="21724" y="10797"/>
                    </a:cubicBezTo>
                    <a:lnTo>
                      <a:pt x="21724" y="2569"/>
                    </a:lnTo>
                    <a:cubicBezTo>
                      <a:pt x="21724" y="1138"/>
                      <a:pt x="20553" y="0"/>
                      <a:pt x="19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67"/>
              <p:cNvSpPr/>
              <p:nvPr/>
            </p:nvSpPr>
            <p:spPr>
              <a:xfrm rot="10800000" flipH="1">
                <a:off x="-234767" y="7116094"/>
                <a:ext cx="124620" cy="149779"/>
              </a:xfrm>
              <a:custGeom>
                <a:avLst/>
                <a:gdLst/>
                <a:ahLst/>
                <a:cxnLst/>
                <a:rect l="l" t="t" r="r" b="b"/>
                <a:pathLst>
                  <a:path w="3221" h="3871" extrusionOk="0">
                    <a:moveTo>
                      <a:pt x="1" y="1"/>
                    </a:moveTo>
                    <a:lnTo>
                      <a:pt x="1" y="3870"/>
                    </a:lnTo>
                    <a:lnTo>
                      <a:pt x="2863" y="976"/>
                    </a:lnTo>
                    <a:cubicBezTo>
                      <a:pt x="3220" y="618"/>
                      <a:pt x="2960" y="1"/>
                      <a:pt x="24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0" name="Google Shape;2080;p67"/>
            <p:cNvSpPr/>
            <p:nvPr/>
          </p:nvSpPr>
          <p:spPr>
            <a:xfrm flipH="1">
              <a:off x="5407513" y="2714023"/>
              <a:ext cx="235870" cy="90301"/>
            </a:xfrm>
            <a:custGeom>
              <a:avLst/>
              <a:gdLst/>
              <a:ahLst/>
              <a:cxnLst/>
              <a:rect l="l" t="t" r="r" b="b"/>
              <a:pathLst>
                <a:path w="1562" h="598" extrusionOk="0">
                  <a:moveTo>
                    <a:pt x="1050" y="0"/>
                  </a:moveTo>
                  <a:lnTo>
                    <a:pt x="1050" y="158"/>
                  </a:lnTo>
                  <a:lnTo>
                    <a:pt x="1" y="158"/>
                  </a:lnTo>
                  <a:lnTo>
                    <a:pt x="1" y="440"/>
                  </a:lnTo>
                  <a:lnTo>
                    <a:pt x="1050" y="440"/>
                  </a:lnTo>
                  <a:lnTo>
                    <a:pt x="1050" y="597"/>
                  </a:lnTo>
                  <a:lnTo>
                    <a:pt x="1562" y="296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7"/>
            <p:cNvSpPr/>
            <p:nvPr/>
          </p:nvSpPr>
          <p:spPr>
            <a:xfrm flipH="1">
              <a:off x="5407513" y="2848712"/>
              <a:ext cx="235870" cy="89244"/>
            </a:xfrm>
            <a:custGeom>
              <a:avLst/>
              <a:gdLst/>
              <a:ahLst/>
              <a:cxnLst/>
              <a:rect l="l" t="t" r="r" b="b"/>
              <a:pathLst>
                <a:path w="1562" h="591" extrusionOk="0">
                  <a:moveTo>
                    <a:pt x="519" y="1"/>
                  </a:moveTo>
                  <a:lnTo>
                    <a:pt x="1" y="296"/>
                  </a:lnTo>
                  <a:lnTo>
                    <a:pt x="519" y="591"/>
                  </a:lnTo>
                  <a:lnTo>
                    <a:pt x="519" y="433"/>
                  </a:lnTo>
                  <a:lnTo>
                    <a:pt x="1562" y="433"/>
                  </a:lnTo>
                  <a:lnTo>
                    <a:pt x="1562" y="151"/>
                  </a:lnTo>
                  <a:lnTo>
                    <a:pt x="519" y="151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7"/>
            <p:cNvSpPr/>
            <p:nvPr/>
          </p:nvSpPr>
          <p:spPr>
            <a:xfrm flipH="1">
              <a:off x="5705601" y="2712060"/>
              <a:ext cx="152817" cy="281775"/>
            </a:xfrm>
            <a:custGeom>
              <a:avLst/>
              <a:gdLst/>
              <a:ahLst/>
              <a:cxnLst/>
              <a:rect l="l" t="t" r="r" b="b"/>
              <a:pathLst>
                <a:path w="1012" h="1866" extrusionOk="0">
                  <a:moveTo>
                    <a:pt x="231" y="0"/>
                  </a:moveTo>
                  <a:cubicBezTo>
                    <a:pt x="191" y="33"/>
                    <a:pt x="152" y="72"/>
                    <a:pt x="126" y="118"/>
                  </a:cubicBezTo>
                  <a:cubicBezTo>
                    <a:pt x="1" y="335"/>
                    <a:pt x="14" y="656"/>
                    <a:pt x="139" y="978"/>
                  </a:cubicBezTo>
                  <a:cubicBezTo>
                    <a:pt x="263" y="1293"/>
                    <a:pt x="401" y="1575"/>
                    <a:pt x="644" y="1752"/>
                  </a:cubicBezTo>
                  <a:cubicBezTo>
                    <a:pt x="736" y="1826"/>
                    <a:pt x="847" y="1866"/>
                    <a:pt x="962" y="1866"/>
                  </a:cubicBezTo>
                  <a:cubicBezTo>
                    <a:pt x="978" y="1866"/>
                    <a:pt x="995" y="1865"/>
                    <a:pt x="1011" y="1863"/>
                  </a:cubicBezTo>
                  <a:lnTo>
                    <a:pt x="782" y="1325"/>
                  </a:lnTo>
                  <a:lnTo>
                    <a:pt x="736" y="1345"/>
                  </a:lnTo>
                  <a:cubicBezTo>
                    <a:pt x="637" y="1234"/>
                    <a:pt x="559" y="1109"/>
                    <a:pt x="500" y="971"/>
                  </a:cubicBezTo>
                  <a:cubicBezTo>
                    <a:pt x="447" y="833"/>
                    <a:pt x="421" y="689"/>
                    <a:pt x="414" y="545"/>
                  </a:cubicBezTo>
                  <a:lnTo>
                    <a:pt x="454" y="532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7"/>
            <p:cNvSpPr/>
            <p:nvPr/>
          </p:nvSpPr>
          <p:spPr>
            <a:xfrm flipH="1">
              <a:off x="5669055" y="2901863"/>
              <a:ext cx="57533" cy="86677"/>
            </a:xfrm>
            <a:custGeom>
              <a:avLst/>
              <a:gdLst/>
              <a:ahLst/>
              <a:cxnLst/>
              <a:rect l="l" t="t" r="r" b="b"/>
              <a:pathLst>
                <a:path w="381" h="574" extrusionOk="0">
                  <a:moveTo>
                    <a:pt x="119" y="0"/>
                  </a:moveTo>
                  <a:cubicBezTo>
                    <a:pt x="104" y="0"/>
                    <a:pt x="88" y="3"/>
                    <a:pt x="73" y="9"/>
                  </a:cubicBezTo>
                  <a:lnTo>
                    <a:pt x="0" y="29"/>
                  </a:lnTo>
                  <a:lnTo>
                    <a:pt x="230" y="573"/>
                  </a:lnTo>
                  <a:cubicBezTo>
                    <a:pt x="250" y="567"/>
                    <a:pt x="276" y="554"/>
                    <a:pt x="296" y="547"/>
                  </a:cubicBezTo>
                  <a:cubicBezTo>
                    <a:pt x="355" y="514"/>
                    <a:pt x="381" y="442"/>
                    <a:pt x="355" y="383"/>
                  </a:cubicBezTo>
                  <a:lnTo>
                    <a:pt x="237" y="81"/>
                  </a:lnTo>
                  <a:cubicBezTo>
                    <a:pt x="217" y="31"/>
                    <a:pt x="170" y="0"/>
                    <a:pt x="1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7"/>
            <p:cNvSpPr/>
            <p:nvPr/>
          </p:nvSpPr>
          <p:spPr>
            <a:xfrm flipH="1">
              <a:off x="5750147" y="2696809"/>
              <a:ext cx="60704" cy="88640"/>
            </a:xfrm>
            <a:custGeom>
              <a:avLst/>
              <a:gdLst/>
              <a:ahLst/>
              <a:cxnLst/>
              <a:rect l="l" t="t" r="r" b="b"/>
              <a:pathLst>
                <a:path w="402" h="587" extrusionOk="0">
                  <a:moveTo>
                    <a:pt x="134" y="0"/>
                  </a:moveTo>
                  <a:cubicBezTo>
                    <a:pt x="118" y="0"/>
                    <a:pt x="102" y="3"/>
                    <a:pt x="86" y="9"/>
                  </a:cubicBezTo>
                  <a:cubicBezTo>
                    <a:pt x="60" y="16"/>
                    <a:pt x="27" y="29"/>
                    <a:pt x="1" y="49"/>
                  </a:cubicBezTo>
                  <a:lnTo>
                    <a:pt x="224" y="587"/>
                  </a:lnTo>
                  <a:lnTo>
                    <a:pt x="303" y="560"/>
                  </a:lnTo>
                  <a:cubicBezTo>
                    <a:pt x="368" y="528"/>
                    <a:pt x="401" y="455"/>
                    <a:pt x="375" y="390"/>
                  </a:cubicBezTo>
                  <a:lnTo>
                    <a:pt x="257" y="82"/>
                  </a:lnTo>
                  <a:cubicBezTo>
                    <a:pt x="237" y="31"/>
                    <a:pt x="186" y="0"/>
                    <a:pt x="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1" name="Google Shape;2611;p76"/>
          <p:cNvGrpSpPr/>
          <p:nvPr/>
        </p:nvGrpSpPr>
        <p:grpSpPr>
          <a:xfrm>
            <a:off x="2329777" y="3076466"/>
            <a:ext cx="1486853" cy="1536325"/>
            <a:chOff x="3835339" y="3028979"/>
            <a:chExt cx="1337579" cy="1382084"/>
          </a:xfrm>
        </p:grpSpPr>
        <p:sp>
          <p:nvSpPr>
            <p:cNvPr id="2612" name="Google Shape;2612;p76"/>
            <p:cNvSpPr/>
            <p:nvPr/>
          </p:nvSpPr>
          <p:spPr>
            <a:xfrm>
              <a:off x="3880281" y="3028979"/>
              <a:ext cx="1244362" cy="1276302"/>
            </a:xfrm>
            <a:custGeom>
              <a:avLst/>
              <a:gdLst/>
              <a:ahLst/>
              <a:cxnLst/>
              <a:rect l="l" t="t" r="r" b="b"/>
              <a:pathLst>
                <a:path w="68334" h="70088" extrusionOk="0">
                  <a:moveTo>
                    <a:pt x="39020" y="0"/>
                  </a:moveTo>
                  <a:cubicBezTo>
                    <a:pt x="37309" y="0"/>
                    <a:pt x="35468" y="173"/>
                    <a:pt x="33491" y="542"/>
                  </a:cubicBezTo>
                  <a:cubicBezTo>
                    <a:pt x="28421" y="1476"/>
                    <a:pt x="9541" y="8781"/>
                    <a:pt x="7306" y="21557"/>
                  </a:cubicBezTo>
                  <a:cubicBezTo>
                    <a:pt x="6105" y="28229"/>
                    <a:pt x="17446" y="33032"/>
                    <a:pt x="16879" y="38936"/>
                  </a:cubicBezTo>
                  <a:cubicBezTo>
                    <a:pt x="16312" y="44840"/>
                    <a:pt x="1" y="52246"/>
                    <a:pt x="7039" y="63654"/>
                  </a:cubicBezTo>
                  <a:cubicBezTo>
                    <a:pt x="10126" y="68682"/>
                    <a:pt x="20665" y="70088"/>
                    <a:pt x="31487" y="70088"/>
                  </a:cubicBezTo>
                  <a:cubicBezTo>
                    <a:pt x="45220" y="70088"/>
                    <a:pt x="59410" y="67824"/>
                    <a:pt x="59410" y="67824"/>
                  </a:cubicBezTo>
                  <a:cubicBezTo>
                    <a:pt x="59413" y="67852"/>
                    <a:pt x="59443" y="67867"/>
                    <a:pt x="59496" y="67867"/>
                  </a:cubicBezTo>
                  <a:cubicBezTo>
                    <a:pt x="60422" y="67867"/>
                    <a:pt x="68333" y="63373"/>
                    <a:pt x="60978" y="53113"/>
                  </a:cubicBezTo>
                  <a:cubicBezTo>
                    <a:pt x="56474" y="46775"/>
                    <a:pt x="50904" y="42072"/>
                    <a:pt x="56508" y="36034"/>
                  </a:cubicBezTo>
                  <a:cubicBezTo>
                    <a:pt x="61750" y="30450"/>
                    <a:pt x="61742" y="0"/>
                    <a:pt x="390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76"/>
            <p:cNvSpPr/>
            <p:nvPr/>
          </p:nvSpPr>
          <p:spPr>
            <a:xfrm>
              <a:off x="3835339" y="3926313"/>
              <a:ext cx="1337579" cy="484750"/>
            </a:xfrm>
            <a:custGeom>
              <a:avLst/>
              <a:gdLst/>
              <a:ahLst/>
              <a:cxnLst/>
              <a:rect l="l" t="t" r="r" b="b"/>
              <a:pathLst>
                <a:path w="73453" h="26620" extrusionOk="0">
                  <a:moveTo>
                    <a:pt x="26653" y="0"/>
                  </a:moveTo>
                  <a:lnTo>
                    <a:pt x="9474" y="9974"/>
                  </a:lnTo>
                  <a:cubicBezTo>
                    <a:pt x="5004" y="12542"/>
                    <a:pt x="1902" y="16912"/>
                    <a:pt x="901" y="21949"/>
                  </a:cubicBezTo>
                  <a:lnTo>
                    <a:pt x="0" y="26619"/>
                  </a:lnTo>
                  <a:lnTo>
                    <a:pt x="73453" y="26619"/>
                  </a:lnTo>
                  <a:lnTo>
                    <a:pt x="72519" y="21916"/>
                  </a:lnTo>
                  <a:cubicBezTo>
                    <a:pt x="71518" y="16879"/>
                    <a:pt x="68416" y="12542"/>
                    <a:pt x="63979" y="9974"/>
                  </a:cubicBezTo>
                  <a:lnTo>
                    <a:pt x="46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76"/>
            <p:cNvSpPr/>
            <p:nvPr/>
          </p:nvSpPr>
          <p:spPr>
            <a:xfrm>
              <a:off x="4373517" y="3932978"/>
              <a:ext cx="260603" cy="260622"/>
            </a:xfrm>
            <a:custGeom>
              <a:avLst/>
              <a:gdLst/>
              <a:ahLst/>
              <a:cxnLst/>
              <a:rect l="l" t="t" r="r" b="b"/>
              <a:pathLst>
                <a:path w="14311" h="14312" extrusionOk="0">
                  <a:moveTo>
                    <a:pt x="7172" y="1"/>
                  </a:moveTo>
                  <a:cubicBezTo>
                    <a:pt x="3203" y="1"/>
                    <a:pt x="1" y="3203"/>
                    <a:pt x="1" y="7139"/>
                  </a:cubicBezTo>
                  <a:cubicBezTo>
                    <a:pt x="1" y="11109"/>
                    <a:pt x="3203" y="14311"/>
                    <a:pt x="7172" y="14311"/>
                  </a:cubicBezTo>
                  <a:cubicBezTo>
                    <a:pt x="11109" y="14311"/>
                    <a:pt x="14311" y="11109"/>
                    <a:pt x="14311" y="7139"/>
                  </a:cubicBezTo>
                  <a:cubicBezTo>
                    <a:pt x="14311" y="3203"/>
                    <a:pt x="11109" y="1"/>
                    <a:pt x="7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76"/>
            <p:cNvSpPr/>
            <p:nvPr/>
          </p:nvSpPr>
          <p:spPr>
            <a:xfrm>
              <a:off x="4182786" y="4028234"/>
              <a:ext cx="642085" cy="260731"/>
            </a:xfrm>
            <a:custGeom>
              <a:avLst/>
              <a:gdLst/>
              <a:ahLst/>
              <a:cxnLst/>
              <a:rect l="l" t="t" r="r" b="b"/>
              <a:pathLst>
                <a:path w="35260" h="14318" extrusionOk="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0"/>
                    <a:pt x="1" y="174"/>
                    <a:pt x="34" y="307"/>
                  </a:cubicBezTo>
                  <a:cubicBezTo>
                    <a:pt x="1902" y="8513"/>
                    <a:pt x="9207" y="14317"/>
                    <a:pt x="17646" y="14317"/>
                  </a:cubicBezTo>
                  <a:cubicBezTo>
                    <a:pt x="26052" y="14317"/>
                    <a:pt x="33358" y="8513"/>
                    <a:pt x="35226" y="307"/>
                  </a:cubicBezTo>
                  <a:cubicBezTo>
                    <a:pt x="35259" y="174"/>
                    <a:pt x="35192" y="40"/>
                    <a:pt x="35059" y="7"/>
                  </a:cubicBezTo>
                  <a:cubicBezTo>
                    <a:pt x="35041" y="3"/>
                    <a:pt x="35024" y="1"/>
                    <a:pt x="35007" y="1"/>
                  </a:cubicBezTo>
                  <a:cubicBezTo>
                    <a:pt x="34892" y="1"/>
                    <a:pt x="34788" y="91"/>
                    <a:pt x="34759" y="207"/>
                  </a:cubicBezTo>
                  <a:cubicBezTo>
                    <a:pt x="32924" y="8180"/>
                    <a:pt x="25819" y="13817"/>
                    <a:pt x="17646" y="13817"/>
                  </a:cubicBezTo>
                  <a:cubicBezTo>
                    <a:pt x="17622" y="13817"/>
                    <a:pt x="17598" y="13817"/>
                    <a:pt x="17574" y="13817"/>
                  </a:cubicBezTo>
                  <a:cubicBezTo>
                    <a:pt x="9399" y="13817"/>
                    <a:pt x="2330" y="8156"/>
                    <a:pt x="501" y="207"/>
                  </a:cubicBezTo>
                  <a:cubicBezTo>
                    <a:pt x="472" y="91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76"/>
            <p:cNvSpPr/>
            <p:nvPr/>
          </p:nvSpPr>
          <p:spPr>
            <a:xfrm>
              <a:off x="4248396" y="3891678"/>
              <a:ext cx="511464" cy="329255"/>
            </a:xfrm>
            <a:custGeom>
              <a:avLst/>
              <a:gdLst/>
              <a:ahLst/>
              <a:cxnLst/>
              <a:rect l="l" t="t" r="r" b="b"/>
              <a:pathLst>
                <a:path w="28087" h="18081" extrusionOk="0">
                  <a:moveTo>
                    <a:pt x="5204" y="1"/>
                  </a:moveTo>
                  <a:lnTo>
                    <a:pt x="0" y="4170"/>
                  </a:lnTo>
                  <a:cubicBezTo>
                    <a:pt x="0" y="4170"/>
                    <a:pt x="1768" y="12843"/>
                    <a:pt x="8239" y="18080"/>
                  </a:cubicBezTo>
                  <a:lnTo>
                    <a:pt x="14043" y="12543"/>
                  </a:lnTo>
                  <a:lnTo>
                    <a:pt x="19814" y="18080"/>
                  </a:lnTo>
                  <a:cubicBezTo>
                    <a:pt x="26286" y="12843"/>
                    <a:pt x="28087" y="4170"/>
                    <a:pt x="28087" y="4170"/>
                  </a:cubicBezTo>
                  <a:lnTo>
                    <a:pt x="22716" y="1"/>
                  </a:lnTo>
                  <a:lnTo>
                    <a:pt x="14043" y="10808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76"/>
            <p:cNvSpPr/>
            <p:nvPr/>
          </p:nvSpPr>
          <p:spPr>
            <a:xfrm>
              <a:off x="4453696" y="4115679"/>
              <a:ext cx="100246" cy="53009"/>
            </a:xfrm>
            <a:custGeom>
              <a:avLst/>
              <a:gdLst/>
              <a:ahLst/>
              <a:cxnLst/>
              <a:rect l="l" t="t" r="r" b="b"/>
              <a:pathLst>
                <a:path w="5505" h="2911" extrusionOk="0">
                  <a:moveTo>
                    <a:pt x="2757" y="0"/>
                  </a:moveTo>
                  <a:cubicBezTo>
                    <a:pt x="2694" y="0"/>
                    <a:pt x="2636" y="25"/>
                    <a:pt x="2603" y="75"/>
                  </a:cubicBezTo>
                  <a:lnTo>
                    <a:pt x="101" y="2477"/>
                  </a:lnTo>
                  <a:cubicBezTo>
                    <a:pt x="1" y="2577"/>
                    <a:pt x="1" y="2744"/>
                    <a:pt x="101" y="2844"/>
                  </a:cubicBezTo>
                  <a:cubicBezTo>
                    <a:pt x="134" y="2877"/>
                    <a:pt x="193" y="2894"/>
                    <a:pt x="255" y="2894"/>
                  </a:cubicBezTo>
                  <a:cubicBezTo>
                    <a:pt x="318" y="2894"/>
                    <a:pt x="384" y="2877"/>
                    <a:pt x="434" y="2844"/>
                  </a:cubicBezTo>
                  <a:lnTo>
                    <a:pt x="2769" y="576"/>
                  </a:lnTo>
                  <a:lnTo>
                    <a:pt x="5138" y="2844"/>
                  </a:lnTo>
                  <a:cubicBezTo>
                    <a:pt x="5171" y="2877"/>
                    <a:pt x="5238" y="2911"/>
                    <a:pt x="5305" y="2911"/>
                  </a:cubicBezTo>
                  <a:cubicBezTo>
                    <a:pt x="5338" y="2877"/>
                    <a:pt x="5371" y="2877"/>
                    <a:pt x="5438" y="2844"/>
                  </a:cubicBezTo>
                  <a:cubicBezTo>
                    <a:pt x="5505" y="2744"/>
                    <a:pt x="5505" y="2577"/>
                    <a:pt x="5438" y="2477"/>
                  </a:cubicBezTo>
                  <a:lnTo>
                    <a:pt x="2936" y="75"/>
                  </a:lnTo>
                  <a:cubicBezTo>
                    <a:pt x="2886" y="25"/>
                    <a:pt x="2820" y="0"/>
                    <a:pt x="27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76"/>
            <p:cNvSpPr/>
            <p:nvPr/>
          </p:nvSpPr>
          <p:spPr>
            <a:xfrm>
              <a:off x="4344363" y="3783565"/>
              <a:ext cx="321953" cy="315270"/>
            </a:xfrm>
            <a:custGeom>
              <a:avLst/>
              <a:gdLst/>
              <a:ahLst/>
              <a:cxnLst/>
              <a:rect l="l" t="t" r="r" b="b"/>
              <a:pathLst>
                <a:path w="17680" h="17313" extrusionOk="0">
                  <a:moveTo>
                    <a:pt x="1" y="0"/>
                  </a:moveTo>
                  <a:lnTo>
                    <a:pt x="1" y="8473"/>
                  </a:lnTo>
                  <a:cubicBezTo>
                    <a:pt x="1" y="10841"/>
                    <a:pt x="968" y="13143"/>
                    <a:pt x="2702" y="14811"/>
                  </a:cubicBezTo>
                  <a:cubicBezTo>
                    <a:pt x="4420" y="16479"/>
                    <a:pt x="6639" y="17312"/>
                    <a:pt x="8857" y="17312"/>
                  </a:cubicBezTo>
                  <a:cubicBezTo>
                    <a:pt x="11075" y="17312"/>
                    <a:pt x="13293" y="16479"/>
                    <a:pt x="15011" y="14811"/>
                  </a:cubicBezTo>
                  <a:cubicBezTo>
                    <a:pt x="16712" y="13143"/>
                    <a:pt x="17680" y="10841"/>
                    <a:pt x="17680" y="8473"/>
                  </a:cubicBezTo>
                  <a:lnTo>
                    <a:pt x="17680" y="0"/>
                  </a:lnTo>
                  <a:close/>
                </a:path>
              </a:pathLst>
            </a:custGeom>
            <a:solidFill>
              <a:srgbClr val="F19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76"/>
            <p:cNvSpPr/>
            <p:nvPr/>
          </p:nvSpPr>
          <p:spPr>
            <a:xfrm>
              <a:off x="4347404" y="3783565"/>
              <a:ext cx="316490" cy="136684"/>
            </a:xfrm>
            <a:custGeom>
              <a:avLst/>
              <a:gdLst/>
              <a:ahLst/>
              <a:cxnLst/>
              <a:rect l="l" t="t" r="r" b="b"/>
              <a:pathLst>
                <a:path w="17380" h="7506" extrusionOk="0">
                  <a:moveTo>
                    <a:pt x="0" y="0"/>
                  </a:moveTo>
                  <a:cubicBezTo>
                    <a:pt x="2235" y="4370"/>
                    <a:pt x="5271" y="7505"/>
                    <a:pt x="8673" y="7505"/>
                  </a:cubicBezTo>
                  <a:cubicBezTo>
                    <a:pt x="12109" y="7505"/>
                    <a:pt x="15111" y="4370"/>
                    <a:pt x="17379" y="0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76"/>
            <p:cNvSpPr/>
            <p:nvPr/>
          </p:nvSpPr>
          <p:spPr>
            <a:xfrm>
              <a:off x="4182786" y="3132393"/>
              <a:ext cx="645107" cy="754440"/>
            </a:xfrm>
            <a:custGeom>
              <a:avLst/>
              <a:gdLst/>
              <a:ahLst/>
              <a:cxnLst/>
              <a:rect l="l" t="t" r="r" b="b"/>
              <a:pathLst>
                <a:path w="35426" h="41430" extrusionOk="0">
                  <a:moveTo>
                    <a:pt x="17713" y="0"/>
                  </a:moveTo>
                  <a:cubicBezTo>
                    <a:pt x="1" y="0"/>
                    <a:pt x="4170" y="21516"/>
                    <a:pt x="4704" y="29655"/>
                  </a:cubicBezTo>
                  <a:cubicBezTo>
                    <a:pt x="5238" y="37460"/>
                    <a:pt x="13577" y="41430"/>
                    <a:pt x="17713" y="41430"/>
                  </a:cubicBezTo>
                  <a:cubicBezTo>
                    <a:pt x="21883" y="41430"/>
                    <a:pt x="30189" y="37460"/>
                    <a:pt x="30722" y="29655"/>
                  </a:cubicBezTo>
                  <a:cubicBezTo>
                    <a:pt x="31290" y="21516"/>
                    <a:pt x="35426" y="0"/>
                    <a:pt x="17713" y="0"/>
                  </a:cubicBezTo>
                  <a:close/>
                </a:path>
              </a:pathLst>
            </a:custGeom>
            <a:solidFill>
              <a:srgbClr val="F5B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76"/>
            <p:cNvSpPr/>
            <p:nvPr/>
          </p:nvSpPr>
          <p:spPr>
            <a:xfrm>
              <a:off x="4301242" y="3569543"/>
              <a:ext cx="131822" cy="122517"/>
            </a:xfrm>
            <a:custGeom>
              <a:avLst/>
              <a:gdLst/>
              <a:ahLst/>
              <a:cxnLst/>
              <a:rect l="l" t="t" r="r" b="b"/>
              <a:pathLst>
                <a:path w="7239" h="6728" extrusionOk="0">
                  <a:moveTo>
                    <a:pt x="3597" y="1"/>
                  </a:moveTo>
                  <a:cubicBezTo>
                    <a:pt x="1973" y="1"/>
                    <a:pt x="541" y="1193"/>
                    <a:pt x="300" y="2847"/>
                  </a:cubicBezTo>
                  <a:cubicBezTo>
                    <a:pt x="0" y="4681"/>
                    <a:pt x="1234" y="6416"/>
                    <a:pt x="3069" y="6683"/>
                  </a:cubicBezTo>
                  <a:cubicBezTo>
                    <a:pt x="3254" y="6713"/>
                    <a:pt x="3438" y="6728"/>
                    <a:pt x="3620" y="6728"/>
                  </a:cubicBezTo>
                  <a:cubicBezTo>
                    <a:pt x="5239" y="6728"/>
                    <a:pt x="6669" y="5564"/>
                    <a:pt x="6938" y="3914"/>
                  </a:cubicBezTo>
                  <a:cubicBezTo>
                    <a:pt x="7239" y="2079"/>
                    <a:pt x="5971" y="345"/>
                    <a:pt x="4136" y="45"/>
                  </a:cubicBezTo>
                  <a:cubicBezTo>
                    <a:pt x="3955" y="15"/>
                    <a:pt x="3775" y="1"/>
                    <a:pt x="3597" y="1"/>
                  </a:cubicBezTo>
                  <a:close/>
                </a:path>
              </a:pathLst>
            </a:custGeom>
            <a:solidFill>
              <a:srgbClr val="FE6259">
                <a:alpha val="2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76"/>
            <p:cNvSpPr/>
            <p:nvPr/>
          </p:nvSpPr>
          <p:spPr>
            <a:xfrm>
              <a:off x="4577615" y="3569506"/>
              <a:ext cx="133042" cy="122735"/>
            </a:xfrm>
            <a:custGeom>
              <a:avLst/>
              <a:gdLst/>
              <a:ahLst/>
              <a:cxnLst/>
              <a:rect l="l" t="t" r="r" b="b"/>
              <a:pathLst>
                <a:path w="7306" h="6740" extrusionOk="0">
                  <a:moveTo>
                    <a:pt x="3632" y="1"/>
                  </a:moveTo>
                  <a:cubicBezTo>
                    <a:pt x="3447" y="1"/>
                    <a:pt x="3259" y="16"/>
                    <a:pt x="3070" y="47"/>
                  </a:cubicBezTo>
                  <a:cubicBezTo>
                    <a:pt x="1235" y="380"/>
                    <a:pt x="1" y="2115"/>
                    <a:pt x="334" y="3949"/>
                  </a:cubicBezTo>
                  <a:cubicBezTo>
                    <a:pt x="631" y="5582"/>
                    <a:pt x="2037" y="6739"/>
                    <a:pt x="3636" y="6739"/>
                  </a:cubicBezTo>
                  <a:cubicBezTo>
                    <a:pt x="3834" y="6739"/>
                    <a:pt x="4035" y="6722"/>
                    <a:pt x="4237" y="6685"/>
                  </a:cubicBezTo>
                  <a:cubicBezTo>
                    <a:pt x="6072" y="6351"/>
                    <a:pt x="7306" y="4617"/>
                    <a:pt x="6972" y="2782"/>
                  </a:cubicBezTo>
                  <a:cubicBezTo>
                    <a:pt x="6673" y="1136"/>
                    <a:pt x="5247" y="1"/>
                    <a:pt x="3632" y="1"/>
                  </a:cubicBezTo>
                  <a:close/>
                </a:path>
              </a:pathLst>
            </a:custGeom>
            <a:solidFill>
              <a:srgbClr val="FE6259">
                <a:alpha val="2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76"/>
            <p:cNvSpPr/>
            <p:nvPr/>
          </p:nvSpPr>
          <p:spPr>
            <a:xfrm>
              <a:off x="4456733" y="3726463"/>
              <a:ext cx="97205" cy="38414"/>
            </a:xfrm>
            <a:custGeom>
              <a:avLst/>
              <a:gdLst/>
              <a:ahLst/>
              <a:cxnLst/>
              <a:rect l="l" t="t" r="r" b="b"/>
              <a:pathLst>
                <a:path w="5338" h="1252" extrusionOk="0">
                  <a:moveTo>
                    <a:pt x="1" y="0"/>
                  </a:moveTo>
                  <a:cubicBezTo>
                    <a:pt x="701" y="834"/>
                    <a:pt x="1694" y="1251"/>
                    <a:pt x="2682" y="1251"/>
                  </a:cubicBezTo>
                  <a:cubicBezTo>
                    <a:pt x="3670" y="1251"/>
                    <a:pt x="4654" y="834"/>
                    <a:pt x="5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76"/>
            <p:cNvSpPr/>
            <p:nvPr/>
          </p:nvSpPr>
          <p:spPr>
            <a:xfrm>
              <a:off x="4375338" y="3497213"/>
              <a:ext cx="45580" cy="38532"/>
            </a:xfrm>
            <a:custGeom>
              <a:avLst/>
              <a:gdLst/>
              <a:ahLst/>
              <a:cxnLst/>
              <a:rect l="l" t="t" r="r" b="b"/>
              <a:pathLst>
                <a:path w="2503" h="2116" extrusionOk="0">
                  <a:moveTo>
                    <a:pt x="1420" y="0"/>
                  </a:moveTo>
                  <a:cubicBezTo>
                    <a:pt x="1155" y="0"/>
                    <a:pt x="885" y="97"/>
                    <a:pt x="668" y="314"/>
                  </a:cubicBezTo>
                  <a:cubicBezTo>
                    <a:pt x="1" y="981"/>
                    <a:pt x="501" y="2115"/>
                    <a:pt x="1435" y="2115"/>
                  </a:cubicBezTo>
                  <a:cubicBezTo>
                    <a:pt x="2002" y="2115"/>
                    <a:pt x="2503" y="1648"/>
                    <a:pt x="2503" y="1048"/>
                  </a:cubicBezTo>
                  <a:cubicBezTo>
                    <a:pt x="2503" y="418"/>
                    <a:pt x="1971" y="0"/>
                    <a:pt x="14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76"/>
            <p:cNvSpPr/>
            <p:nvPr/>
          </p:nvSpPr>
          <p:spPr>
            <a:xfrm>
              <a:off x="4583697" y="3497213"/>
              <a:ext cx="44960" cy="38532"/>
            </a:xfrm>
            <a:custGeom>
              <a:avLst/>
              <a:gdLst/>
              <a:ahLst/>
              <a:cxnLst/>
              <a:rect l="l" t="t" r="r" b="b"/>
              <a:pathLst>
                <a:path w="2469" h="2116" extrusionOk="0">
                  <a:moveTo>
                    <a:pt x="1411" y="0"/>
                  </a:moveTo>
                  <a:cubicBezTo>
                    <a:pt x="1151" y="0"/>
                    <a:pt x="884" y="97"/>
                    <a:pt x="667" y="314"/>
                  </a:cubicBezTo>
                  <a:cubicBezTo>
                    <a:pt x="0" y="981"/>
                    <a:pt x="467" y="2115"/>
                    <a:pt x="1435" y="2115"/>
                  </a:cubicBezTo>
                  <a:cubicBezTo>
                    <a:pt x="2002" y="2115"/>
                    <a:pt x="2469" y="1648"/>
                    <a:pt x="2469" y="1048"/>
                  </a:cubicBezTo>
                  <a:cubicBezTo>
                    <a:pt x="2469" y="418"/>
                    <a:pt x="1952" y="0"/>
                    <a:pt x="14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76"/>
            <p:cNvSpPr/>
            <p:nvPr/>
          </p:nvSpPr>
          <p:spPr>
            <a:xfrm>
              <a:off x="4330997" y="3432330"/>
              <a:ext cx="117254" cy="38423"/>
            </a:xfrm>
            <a:custGeom>
              <a:avLst/>
              <a:gdLst/>
              <a:ahLst/>
              <a:cxnLst/>
              <a:rect l="l" t="t" r="r" b="b"/>
              <a:pathLst>
                <a:path w="6439" h="2110" extrusionOk="0">
                  <a:moveTo>
                    <a:pt x="3919" y="1"/>
                  </a:moveTo>
                  <a:cubicBezTo>
                    <a:pt x="2789" y="1"/>
                    <a:pt x="1398" y="467"/>
                    <a:pt x="1" y="2109"/>
                  </a:cubicBezTo>
                  <a:lnTo>
                    <a:pt x="6439" y="808"/>
                  </a:lnTo>
                  <a:cubicBezTo>
                    <a:pt x="6439" y="808"/>
                    <a:pt x="5405" y="1"/>
                    <a:pt x="3919" y="1"/>
                  </a:cubicBezTo>
                  <a:close/>
                </a:path>
              </a:pathLst>
            </a:custGeom>
            <a:solidFill>
              <a:srgbClr val="FCDF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76"/>
            <p:cNvSpPr/>
            <p:nvPr/>
          </p:nvSpPr>
          <p:spPr>
            <a:xfrm>
              <a:off x="4563047" y="3432330"/>
              <a:ext cx="116635" cy="38423"/>
            </a:xfrm>
            <a:custGeom>
              <a:avLst/>
              <a:gdLst/>
              <a:ahLst/>
              <a:cxnLst/>
              <a:rect l="l" t="t" r="r" b="b"/>
              <a:pathLst>
                <a:path w="6405" h="2110" extrusionOk="0">
                  <a:moveTo>
                    <a:pt x="2514" y="1"/>
                  </a:moveTo>
                  <a:cubicBezTo>
                    <a:pt x="1034" y="1"/>
                    <a:pt x="0" y="808"/>
                    <a:pt x="0" y="808"/>
                  </a:cubicBezTo>
                  <a:lnTo>
                    <a:pt x="6405" y="2109"/>
                  </a:lnTo>
                  <a:cubicBezTo>
                    <a:pt x="5022" y="467"/>
                    <a:pt x="3639" y="1"/>
                    <a:pt x="25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76"/>
            <p:cNvSpPr/>
            <p:nvPr/>
          </p:nvSpPr>
          <p:spPr>
            <a:xfrm>
              <a:off x="4544819" y="3646189"/>
              <a:ext cx="247037" cy="182337"/>
            </a:xfrm>
            <a:custGeom>
              <a:avLst/>
              <a:gdLst/>
              <a:ahLst/>
              <a:cxnLst/>
              <a:rect l="l" t="t" r="r" b="b"/>
              <a:pathLst>
                <a:path w="13566" h="10013" extrusionOk="0">
                  <a:moveTo>
                    <a:pt x="13035" y="0"/>
                  </a:moveTo>
                  <a:cubicBezTo>
                    <a:pt x="12819" y="0"/>
                    <a:pt x="12606" y="138"/>
                    <a:pt x="12576" y="439"/>
                  </a:cubicBezTo>
                  <a:lnTo>
                    <a:pt x="12042" y="4175"/>
                  </a:lnTo>
                  <a:cubicBezTo>
                    <a:pt x="11842" y="5476"/>
                    <a:pt x="10875" y="6543"/>
                    <a:pt x="9574" y="6877"/>
                  </a:cubicBezTo>
                  <a:lnTo>
                    <a:pt x="401" y="9078"/>
                  </a:lnTo>
                  <a:cubicBezTo>
                    <a:pt x="134" y="9145"/>
                    <a:pt x="0" y="9379"/>
                    <a:pt x="67" y="9646"/>
                  </a:cubicBezTo>
                  <a:cubicBezTo>
                    <a:pt x="100" y="9879"/>
                    <a:pt x="301" y="10012"/>
                    <a:pt x="534" y="10012"/>
                  </a:cubicBezTo>
                  <a:lnTo>
                    <a:pt x="634" y="10012"/>
                  </a:lnTo>
                  <a:lnTo>
                    <a:pt x="9807" y="7811"/>
                  </a:lnTo>
                  <a:cubicBezTo>
                    <a:pt x="11475" y="7411"/>
                    <a:pt x="12743" y="6010"/>
                    <a:pt x="12976" y="4308"/>
                  </a:cubicBezTo>
                  <a:lnTo>
                    <a:pt x="13510" y="572"/>
                  </a:lnTo>
                  <a:cubicBezTo>
                    <a:pt x="13565" y="206"/>
                    <a:pt x="13298" y="0"/>
                    <a:pt x="1303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76"/>
            <p:cNvSpPr/>
            <p:nvPr/>
          </p:nvSpPr>
          <p:spPr>
            <a:xfrm>
              <a:off x="4520527" y="3788864"/>
              <a:ext cx="96750" cy="55449"/>
            </a:xfrm>
            <a:custGeom>
              <a:avLst/>
              <a:gdLst/>
              <a:ahLst/>
              <a:cxnLst/>
              <a:rect l="l" t="t" r="r" b="b"/>
              <a:pathLst>
                <a:path w="5313" h="3045" extrusionOk="0">
                  <a:moveTo>
                    <a:pt x="3458" y="0"/>
                  </a:moveTo>
                  <a:cubicBezTo>
                    <a:pt x="3346" y="0"/>
                    <a:pt x="3227" y="14"/>
                    <a:pt x="3102" y="43"/>
                  </a:cubicBezTo>
                  <a:lnTo>
                    <a:pt x="1568" y="410"/>
                  </a:lnTo>
                  <a:cubicBezTo>
                    <a:pt x="0" y="776"/>
                    <a:pt x="267" y="3045"/>
                    <a:pt x="1868" y="3045"/>
                  </a:cubicBezTo>
                  <a:cubicBezTo>
                    <a:pt x="1968" y="3045"/>
                    <a:pt x="2068" y="3011"/>
                    <a:pt x="2168" y="2978"/>
                  </a:cubicBezTo>
                  <a:lnTo>
                    <a:pt x="3703" y="2644"/>
                  </a:lnTo>
                  <a:cubicBezTo>
                    <a:pt x="5313" y="2242"/>
                    <a:pt x="4911" y="0"/>
                    <a:pt x="3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76"/>
            <p:cNvSpPr/>
            <p:nvPr/>
          </p:nvSpPr>
          <p:spPr>
            <a:xfrm>
              <a:off x="4742233" y="3480441"/>
              <a:ext cx="151871" cy="209779"/>
            </a:xfrm>
            <a:custGeom>
              <a:avLst/>
              <a:gdLst/>
              <a:ahLst/>
              <a:cxnLst/>
              <a:rect l="l" t="t" r="r" b="b"/>
              <a:pathLst>
                <a:path w="8340" h="11520" extrusionOk="0">
                  <a:moveTo>
                    <a:pt x="1902" y="1"/>
                  </a:moveTo>
                  <a:cubicBezTo>
                    <a:pt x="1568" y="1569"/>
                    <a:pt x="634" y="8941"/>
                    <a:pt x="0" y="10542"/>
                  </a:cubicBezTo>
                  <a:cubicBezTo>
                    <a:pt x="929" y="10937"/>
                    <a:pt x="2116" y="11519"/>
                    <a:pt x="3310" y="11519"/>
                  </a:cubicBezTo>
                  <a:cubicBezTo>
                    <a:pt x="4131" y="11519"/>
                    <a:pt x="4957" y="11244"/>
                    <a:pt x="5705" y="10442"/>
                  </a:cubicBezTo>
                  <a:cubicBezTo>
                    <a:pt x="8340" y="7606"/>
                    <a:pt x="8073" y="3203"/>
                    <a:pt x="6405" y="1735"/>
                  </a:cubicBezTo>
                  <a:cubicBezTo>
                    <a:pt x="5304" y="768"/>
                    <a:pt x="3136" y="168"/>
                    <a:pt x="19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76"/>
            <p:cNvSpPr/>
            <p:nvPr/>
          </p:nvSpPr>
          <p:spPr>
            <a:xfrm>
              <a:off x="4485290" y="3550295"/>
              <a:ext cx="24310" cy="114231"/>
            </a:xfrm>
            <a:custGeom>
              <a:avLst/>
              <a:gdLst/>
              <a:ahLst/>
              <a:cxnLst/>
              <a:rect l="l" t="t" r="r" b="b"/>
              <a:pathLst>
                <a:path w="1335" h="6273" extrusionOk="0">
                  <a:moveTo>
                    <a:pt x="534" y="1"/>
                  </a:moveTo>
                  <a:cubicBezTo>
                    <a:pt x="401" y="1"/>
                    <a:pt x="267" y="101"/>
                    <a:pt x="267" y="234"/>
                  </a:cubicBezTo>
                  <a:lnTo>
                    <a:pt x="0" y="5238"/>
                  </a:lnTo>
                  <a:cubicBezTo>
                    <a:pt x="0" y="5805"/>
                    <a:pt x="434" y="6272"/>
                    <a:pt x="1034" y="6272"/>
                  </a:cubicBezTo>
                  <a:cubicBezTo>
                    <a:pt x="1335" y="6272"/>
                    <a:pt x="1335" y="5805"/>
                    <a:pt x="1034" y="5805"/>
                  </a:cubicBezTo>
                  <a:cubicBezTo>
                    <a:pt x="868" y="5805"/>
                    <a:pt x="734" y="5738"/>
                    <a:pt x="634" y="5638"/>
                  </a:cubicBezTo>
                  <a:cubicBezTo>
                    <a:pt x="534" y="5538"/>
                    <a:pt x="501" y="5405"/>
                    <a:pt x="501" y="5238"/>
                  </a:cubicBezTo>
                  <a:lnTo>
                    <a:pt x="734" y="234"/>
                  </a:lnTo>
                  <a:cubicBezTo>
                    <a:pt x="768" y="101"/>
                    <a:pt x="668" y="1"/>
                    <a:pt x="534" y="1"/>
                  </a:cubicBezTo>
                  <a:close/>
                </a:path>
              </a:pathLst>
            </a:custGeom>
            <a:solidFill>
              <a:srgbClr val="C97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76"/>
            <p:cNvSpPr/>
            <p:nvPr/>
          </p:nvSpPr>
          <p:spPr>
            <a:xfrm>
              <a:off x="4136623" y="3103840"/>
              <a:ext cx="689449" cy="621416"/>
            </a:xfrm>
            <a:custGeom>
              <a:avLst/>
              <a:gdLst/>
              <a:ahLst/>
              <a:cxnLst/>
              <a:rect l="l" t="t" r="r" b="b"/>
              <a:pathLst>
                <a:path w="37861" h="34125" extrusionOk="0">
                  <a:moveTo>
                    <a:pt x="20181" y="0"/>
                  </a:moveTo>
                  <a:cubicBezTo>
                    <a:pt x="12676" y="0"/>
                    <a:pt x="9274" y="4003"/>
                    <a:pt x="9274" y="4003"/>
                  </a:cubicBezTo>
                  <a:cubicBezTo>
                    <a:pt x="0" y="13176"/>
                    <a:pt x="6438" y="34125"/>
                    <a:pt x="6438" y="34125"/>
                  </a:cubicBezTo>
                  <a:lnTo>
                    <a:pt x="9407" y="20849"/>
                  </a:lnTo>
                  <a:cubicBezTo>
                    <a:pt x="12910" y="20682"/>
                    <a:pt x="18881" y="18981"/>
                    <a:pt x="22316" y="14711"/>
                  </a:cubicBezTo>
                  <a:lnTo>
                    <a:pt x="22316" y="14711"/>
                  </a:lnTo>
                  <a:cubicBezTo>
                    <a:pt x="20582" y="17046"/>
                    <a:pt x="18447" y="19081"/>
                    <a:pt x="16012" y="20648"/>
                  </a:cubicBezTo>
                  <a:cubicBezTo>
                    <a:pt x="20248" y="19581"/>
                    <a:pt x="24218" y="17680"/>
                    <a:pt x="27687" y="15078"/>
                  </a:cubicBezTo>
                  <a:cubicBezTo>
                    <a:pt x="28517" y="14447"/>
                    <a:pt x="30738" y="12988"/>
                    <a:pt x="30986" y="11823"/>
                  </a:cubicBezTo>
                  <a:lnTo>
                    <a:pt x="30986" y="11823"/>
                  </a:lnTo>
                  <a:cubicBezTo>
                    <a:pt x="29593" y="18583"/>
                    <a:pt x="33024" y="20348"/>
                    <a:pt x="33024" y="20348"/>
                  </a:cubicBezTo>
                  <a:cubicBezTo>
                    <a:pt x="31656" y="25185"/>
                    <a:pt x="33191" y="31957"/>
                    <a:pt x="33191" y="31957"/>
                  </a:cubicBezTo>
                  <a:lnTo>
                    <a:pt x="37861" y="21382"/>
                  </a:lnTo>
                  <a:lnTo>
                    <a:pt x="32624" y="6105"/>
                  </a:lnTo>
                  <a:cubicBezTo>
                    <a:pt x="32624" y="6105"/>
                    <a:pt x="27653" y="0"/>
                    <a:pt x="20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76"/>
            <p:cNvSpPr/>
            <p:nvPr/>
          </p:nvSpPr>
          <p:spPr>
            <a:xfrm>
              <a:off x="4288477" y="3103840"/>
              <a:ext cx="433726" cy="126359"/>
            </a:xfrm>
            <a:custGeom>
              <a:avLst/>
              <a:gdLst/>
              <a:ahLst/>
              <a:cxnLst/>
              <a:rect l="l" t="t" r="r" b="b"/>
              <a:pathLst>
                <a:path w="23818" h="6939" extrusionOk="0">
                  <a:moveTo>
                    <a:pt x="11909" y="0"/>
                  </a:moveTo>
                  <a:cubicBezTo>
                    <a:pt x="5438" y="0"/>
                    <a:pt x="1869" y="2869"/>
                    <a:pt x="1" y="6939"/>
                  </a:cubicBezTo>
                  <a:cubicBezTo>
                    <a:pt x="2569" y="4704"/>
                    <a:pt x="6372" y="3303"/>
                    <a:pt x="11909" y="3303"/>
                  </a:cubicBezTo>
                  <a:cubicBezTo>
                    <a:pt x="17480" y="3303"/>
                    <a:pt x="21283" y="4704"/>
                    <a:pt x="23818" y="6939"/>
                  </a:cubicBezTo>
                  <a:cubicBezTo>
                    <a:pt x="21950" y="2869"/>
                    <a:pt x="18414" y="0"/>
                    <a:pt x="11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4" name="Google Shape;2634;p76"/>
          <p:cNvGrpSpPr/>
          <p:nvPr/>
        </p:nvGrpSpPr>
        <p:grpSpPr>
          <a:xfrm>
            <a:off x="491814" y="3076628"/>
            <a:ext cx="1486185" cy="1536163"/>
            <a:chOff x="2150914" y="3029124"/>
            <a:chExt cx="1336978" cy="1381939"/>
          </a:xfrm>
        </p:grpSpPr>
        <p:sp>
          <p:nvSpPr>
            <p:cNvPr id="2635" name="Google Shape;2635;p76"/>
            <p:cNvSpPr/>
            <p:nvPr/>
          </p:nvSpPr>
          <p:spPr>
            <a:xfrm>
              <a:off x="2484394" y="3038849"/>
              <a:ext cx="669418" cy="1192409"/>
            </a:xfrm>
            <a:custGeom>
              <a:avLst/>
              <a:gdLst/>
              <a:ahLst/>
              <a:cxnLst/>
              <a:rect l="l" t="t" r="r" b="b"/>
              <a:pathLst>
                <a:path w="36761" h="65481" extrusionOk="0">
                  <a:moveTo>
                    <a:pt x="18381" y="0"/>
                  </a:moveTo>
                  <a:cubicBezTo>
                    <a:pt x="8240" y="0"/>
                    <a:pt x="1" y="8206"/>
                    <a:pt x="34" y="18380"/>
                  </a:cubicBezTo>
                  <a:lnTo>
                    <a:pt x="34" y="65480"/>
                  </a:lnTo>
                  <a:lnTo>
                    <a:pt x="36761" y="65480"/>
                  </a:lnTo>
                  <a:lnTo>
                    <a:pt x="36761" y="18380"/>
                  </a:lnTo>
                  <a:cubicBezTo>
                    <a:pt x="36761" y="8206"/>
                    <a:pt x="28555" y="0"/>
                    <a:pt x="183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76"/>
            <p:cNvSpPr/>
            <p:nvPr/>
          </p:nvSpPr>
          <p:spPr>
            <a:xfrm>
              <a:off x="2352590" y="3029124"/>
              <a:ext cx="933645" cy="485970"/>
            </a:xfrm>
            <a:custGeom>
              <a:avLst/>
              <a:gdLst/>
              <a:ahLst/>
              <a:cxnLst/>
              <a:rect l="l" t="t" r="r" b="b"/>
              <a:pathLst>
                <a:path w="51271" h="26687" extrusionOk="0">
                  <a:moveTo>
                    <a:pt x="25619" y="0"/>
                  </a:moveTo>
                  <a:cubicBezTo>
                    <a:pt x="0" y="0"/>
                    <a:pt x="9040" y="26686"/>
                    <a:pt x="9040" y="26686"/>
                  </a:cubicBezTo>
                  <a:lnTo>
                    <a:pt x="42231" y="26686"/>
                  </a:lnTo>
                  <a:cubicBezTo>
                    <a:pt x="42231" y="26686"/>
                    <a:pt x="51270" y="0"/>
                    <a:pt x="256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76"/>
            <p:cNvSpPr/>
            <p:nvPr/>
          </p:nvSpPr>
          <p:spPr>
            <a:xfrm>
              <a:off x="2150914" y="3926313"/>
              <a:ext cx="1336978" cy="484131"/>
            </a:xfrm>
            <a:custGeom>
              <a:avLst/>
              <a:gdLst/>
              <a:ahLst/>
              <a:cxnLst/>
              <a:rect l="l" t="t" r="r" b="b"/>
              <a:pathLst>
                <a:path w="73420" h="26586" extrusionOk="0">
                  <a:moveTo>
                    <a:pt x="26653" y="0"/>
                  </a:moveTo>
                  <a:lnTo>
                    <a:pt x="9441" y="9974"/>
                  </a:lnTo>
                  <a:cubicBezTo>
                    <a:pt x="5004" y="12542"/>
                    <a:pt x="1902" y="16912"/>
                    <a:pt x="902" y="21949"/>
                  </a:cubicBezTo>
                  <a:lnTo>
                    <a:pt x="1" y="26586"/>
                  </a:lnTo>
                  <a:lnTo>
                    <a:pt x="73420" y="26586"/>
                  </a:lnTo>
                  <a:lnTo>
                    <a:pt x="72519" y="21916"/>
                  </a:lnTo>
                  <a:cubicBezTo>
                    <a:pt x="71519" y="16879"/>
                    <a:pt x="68416" y="12542"/>
                    <a:pt x="63980" y="9974"/>
                  </a:cubicBezTo>
                  <a:lnTo>
                    <a:pt x="467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76"/>
            <p:cNvSpPr/>
            <p:nvPr/>
          </p:nvSpPr>
          <p:spPr>
            <a:xfrm>
              <a:off x="2563370" y="3891678"/>
              <a:ext cx="512083" cy="329255"/>
            </a:xfrm>
            <a:custGeom>
              <a:avLst/>
              <a:gdLst/>
              <a:ahLst/>
              <a:cxnLst/>
              <a:rect l="l" t="t" r="r" b="b"/>
              <a:pathLst>
                <a:path w="28121" h="18081" extrusionOk="0">
                  <a:moveTo>
                    <a:pt x="5237" y="1"/>
                  </a:moveTo>
                  <a:lnTo>
                    <a:pt x="0" y="4170"/>
                  </a:lnTo>
                  <a:cubicBezTo>
                    <a:pt x="0" y="4170"/>
                    <a:pt x="1802" y="12843"/>
                    <a:pt x="8273" y="18080"/>
                  </a:cubicBezTo>
                  <a:lnTo>
                    <a:pt x="14044" y="12543"/>
                  </a:lnTo>
                  <a:lnTo>
                    <a:pt x="19881" y="18080"/>
                  </a:lnTo>
                  <a:cubicBezTo>
                    <a:pt x="26353" y="12877"/>
                    <a:pt x="28120" y="4204"/>
                    <a:pt x="28120" y="4204"/>
                  </a:cubicBezTo>
                  <a:lnTo>
                    <a:pt x="22750" y="1"/>
                  </a:lnTo>
                  <a:lnTo>
                    <a:pt x="14044" y="10808"/>
                  </a:lnTo>
                  <a:lnTo>
                    <a:pt x="5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76"/>
            <p:cNvSpPr/>
            <p:nvPr/>
          </p:nvSpPr>
          <p:spPr>
            <a:xfrm>
              <a:off x="2658135" y="3794491"/>
              <a:ext cx="321953" cy="301922"/>
            </a:xfrm>
            <a:custGeom>
              <a:avLst/>
              <a:gdLst/>
              <a:ahLst/>
              <a:cxnLst/>
              <a:rect l="l" t="t" r="r" b="b"/>
              <a:pathLst>
                <a:path w="17680" h="16580" extrusionOk="0">
                  <a:moveTo>
                    <a:pt x="33" y="0"/>
                  </a:moveTo>
                  <a:lnTo>
                    <a:pt x="33" y="7739"/>
                  </a:lnTo>
                  <a:cubicBezTo>
                    <a:pt x="0" y="10141"/>
                    <a:pt x="967" y="12409"/>
                    <a:pt x="2702" y="14077"/>
                  </a:cubicBezTo>
                  <a:cubicBezTo>
                    <a:pt x="4420" y="15745"/>
                    <a:pt x="6638" y="16579"/>
                    <a:pt x="8856" y="16579"/>
                  </a:cubicBezTo>
                  <a:cubicBezTo>
                    <a:pt x="11075" y="16579"/>
                    <a:pt x="13293" y="15745"/>
                    <a:pt x="15011" y="14077"/>
                  </a:cubicBezTo>
                  <a:cubicBezTo>
                    <a:pt x="16712" y="12409"/>
                    <a:pt x="17679" y="10141"/>
                    <a:pt x="17679" y="7739"/>
                  </a:cubicBezTo>
                  <a:lnTo>
                    <a:pt x="17679" y="0"/>
                  </a:lnTo>
                  <a:close/>
                </a:path>
              </a:pathLst>
            </a:custGeom>
            <a:solidFill>
              <a:srgbClr val="F19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76"/>
            <p:cNvSpPr/>
            <p:nvPr/>
          </p:nvSpPr>
          <p:spPr>
            <a:xfrm>
              <a:off x="2658135" y="3781125"/>
              <a:ext cx="321953" cy="315288"/>
            </a:xfrm>
            <a:custGeom>
              <a:avLst/>
              <a:gdLst/>
              <a:ahLst/>
              <a:cxnLst/>
              <a:rect l="l" t="t" r="r" b="b"/>
              <a:pathLst>
                <a:path w="17680" h="17314" extrusionOk="0">
                  <a:moveTo>
                    <a:pt x="33" y="1"/>
                  </a:moveTo>
                  <a:lnTo>
                    <a:pt x="33" y="8473"/>
                  </a:lnTo>
                  <a:cubicBezTo>
                    <a:pt x="0" y="10875"/>
                    <a:pt x="967" y="13143"/>
                    <a:pt x="2702" y="14811"/>
                  </a:cubicBezTo>
                  <a:cubicBezTo>
                    <a:pt x="4420" y="16479"/>
                    <a:pt x="6638" y="17313"/>
                    <a:pt x="8856" y="17313"/>
                  </a:cubicBezTo>
                  <a:cubicBezTo>
                    <a:pt x="11075" y="17313"/>
                    <a:pt x="13293" y="16479"/>
                    <a:pt x="15011" y="14811"/>
                  </a:cubicBezTo>
                  <a:cubicBezTo>
                    <a:pt x="16712" y="13143"/>
                    <a:pt x="17679" y="10875"/>
                    <a:pt x="17679" y="8473"/>
                  </a:cubicBezTo>
                  <a:lnTo>
                    <a:pt x="17679" y="1"/>
                  </a:lnTo>
                  <a:close/>
                </a:path>
              </a:pathLst>
            </a:custGeom>
            <a:solidFill>
              <a:srgbClr val="F19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76"/>
            <p:cNvSpPr/>
            <p:nvPr/>
          </p:nvSpPr>
          <p:spPr>
            <a:xfrm>
              <a:off x="2661158" y="3781125"/>
              <a:ext cx="316490" cy="136684"/>
            </a:xfrm>
            <a:custGeom>
              <a:avLst/>
              <a:gdLst/>
              <a:ahLst/>
              <a:cxnLst/>
              <a:rect l="l" t="t" r="r" b="b"/>
              <a:pathLst>
                <a:path w="17380" h="7506" extrusionOk="0">
                  <a:moveTo>
                    <a:pt x="1" y="1"/>
                  </a:moveTo>
                  <a:cubicBezTo>
                    <a:pt x="2269" y="4370"/>
                    <a:pt x="5271" y="7506"/>
                    <a:pt x="8674" y="7506"/>
                  </a:cubicBezTo>
                  <a:cubicBezTo>
                    <a:pt x="12110" y="7506"/>
                    <a:pt x="15112" y="4404"/>
                    <a:pt x="17380" y="1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76"/>
            <p:cNvSpPr/>
            <p:nvPr/>
          </p:nvSpPr>
          <p:spPr>
            <a:xfrm>
              <a:off x="2430947" y="3496848"/>
              <a:ext cx="181645" cy="209014"/>
            </a:xfrm>
            <a:custGeom>
              <a:avLst/>
              <a:gdLst/>
              <a:ahLst/>
              <a:cxnLst/>
              <a:rect l="l" t="t" r="r" b="b"/>
              <a:pathLst>
                <a:path w="9975" h="11478" extrusionOk="0">
                  <a:moveTo>
                    <a:pt x="7206" y="0"/>
                  </a:moveTo>
                  <a:cubicBezTo>
                    <a:pt x="7206" y="0"/>
                    <a:pt x="3570" y="67"/>
                    <a:pt x="1902" y="1535"/>
                  </a:cubicBezTo>
                  <a:cubicBezTo>
                    <a:pt x="234" y="3036"/>
                    <a:pt x="1" y="7406"/>
                    <a:pt x="2636" y="10274"/>
                  </a:cubicBezTo>
                  <a:cubicBezTo>
                    <a:pt x="3491" y="11176"/>
                    <a:pt x="4596" y="11478"/>
                    <a:pt x="5690" y="11478"/>
                  </a:cubicBezTo>
                  <a:cubicBezTo>
                    <a:pt x="7712" y="11478"/>
                    <a:pt x="9693" y="10448"/>
                    <a:pt x="9974" y="10274"/>
                  </a:cubicBezTo>
                  <a:lnTo>
                    <a:pt x="72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76"/>
            <p:cNvSpPr/>
            <p:nvPr/>
          </p:nvSpPr>
          <p:spPr>
            <a:xfrm>
              <a:off x="3040818" y="3483482"/>
              <a:ext cx="167059" cy="207958"/>
            </a:xfrm>
            <a:custGeom>
              <a:avLst/>
              <a:gdLst/>
              <a:ahLst/>
              <a:cxnLst/>
              <a:rect l="l" t="t" r="r" b="b"/>
              <a:pathLst>
                <a:path w="9174" h="11420" extrusionOk="0">
                  <a:moveTo>
                    <a:pt x="3002" y="1"/>
                  </a:moveTo>
                  <a:cubicBezTo>
                    <a:pt x="2638" y="1525"/>
                    <a:pt x="1878" y="4037"/>
                    <a:pt x="1868" y="4037"/>
                  </a:cubicBezTo>
                  <a:cubicBezTo>
                    <a:pt x="1868" y="4037"/>
                    <a:pt x="1868" y="4037"/>
                    <a:pt x="1868" y="4037"/>
                  </a:cubicBezTo>
                  <a:cubicBezTo>
                    <a:pt x="1368" y="6305"/>
                    <a:pt x="734" y="8507"/>
                    <a:pt x="0" y="10708"/>
                  </a:cubicBezTo>
                  <a:cubicBezTo>
                    <a:pt x="806" y="11041"/>
                    <a:pt x="2061" y="11420"/>
                    <a:pt x="3338" y="11420"/>
                  </a:cubicBezTo>
                  <a:cubicBezTo>
                    <a:pt x="4494" y="11420"/>
                    <a:pt x="5667" y="11110"/>
                    <a:pt x="6538" y="10175"/>
                  </a:cubicBezTo>
                  <a:cubicBezTo>
                    <a:pt x="9173" y="7339"/>
                    <a:pt x="8940" y="2936"/>
                    <a:pt x="7272" y="1468"/>
                  </a:cubicBezTo>
                  <a:cubicBezTo>
                    <a:pt x="6171" y="501"/>
                    <a:pt x="4203" y="134"/>
                    <a:pt x="30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76"/>
            <p:cNvSpPr/>
            <p:nvPr/>
          </p:nvSpPr>
          <p:spPr>
            <a:xfrm>
              <a:off x="2496558" y="3132393"/>
              <a:ext cx="645107" cy="754440"/>
            </a:xfrm>
            <a:custGeom>
              <a:avLst/>
              <a:gdLst/>
              <a:ahLst/>
              <a:cxnLst/>
              <a:rect l="l" t="t" r="r" b="b"/>
              <a:pathLst>
                <a:path w="35426" h="41430" extrusionOk="0">
                  <a:moveTo>
                    <a:pt x="17713" y="0"/>
                  </a:moveTo>
                  <a:cubicBezTo>
                    <a:pt x="0" y="0"/>
                    <a:pt x="4170" y="21516"/>
                    <a:pt x="4737" y="29655"/>
                  </a:cubicBezTo>
                  <a:cubicBezTo>
                    <a:pt x="5237" y="37460"/>
                    <a:pt x="13576" y="41430"/>
                    <a:pt x="17713" y="41430"/>
                  </a:cubicBezTo>
                  <a:cubicBezTo>
                    <a:pt x="21882" y="41430"/>
                    <a:pt x="30188" y="37460"/>
                    <a:pt x="30722" y="29655"/>
                  </a:cubicBezTo>
                  <a:cubicBezTo>
                    <a:pt x="31289" y="21516"/>
                    <a:pt x="35425" y="0"/>
                    <a:pt x="17713" y="0"/>
                  </a:cubicBezTo>
                  <a:close/>
                </a:path>
              </a:pathLst>
            </a:custGeom>
            <a:solidFill>
              <a:srgbClr val="F5B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76"/>
            <p:cNvSpPr/>
            <p:nvPr/>
          </p:nvSpPr>
          <p:spPr>
            <a:xfrm>
              <a:off x="2436410" y="3055857"/>
              <a:ext cx="772068" cy="512083"/>
            </a:xfrm>
            <a:custGeom>
              <a:avLst/>
              <a:gdLst/>
              <a:ahLst/>
              <a:cxnLst/>
              <a:rect l="l" t="t" r="r" b="b"/>
              <a:pathLst>
                <a:path w="42398" h="28121" extrusionOk="0">
                  <a:moveTo>
                    <a:pt x="21016" y="0"/>
                  </a:moveTo>
                  <a:cubicBezTo>
                    <a:pt x="1" y="0"/>
                    <a:pt x="3670" y="20948"/>
                    <a:pt x="6972" y="28120"/>
                  </a:cubicBezTo>
                  <a:cubicBezTo>
                    <a:pt x="6972" y="28120"/>
                    <a:pt x="7573" y="27086"/>
                    <a:pt x="7473" y="22283"/>
                  </a:cubicBezTo>
                  <a:cubicBezTo>
                    <a:pt x="10808" y="18447"/>
                    <a:pt x="12877" y="10074"/>
                    <a:pt x="13711" y="5037"/>
                  </a:cubicBezTo>
                  <a:lnTo>
                    <a:pt x="34259" y="19414"/>
                  </a:lnTo>
                  <a:cubicBezTo>
                    <a:pt x="34325" y="22550"/>
                    <a:pt x="34892" y="27320"/>
                    <a:pt x="35092" y="27587"/>
                  </a:cubicBezTo>
                  <a:cubicBezTo>
                    <a:pt x="37461" y="19581"/>
                    <a:pt x="42398" y="0"/>
                    <a:pt x="210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76"/>
            <p:cNvSpPr/>
            <p:nvPr/>
          </p:nvSpPr>
          <p:spPr>
            <a:xfrm>
              <a:off x="2613175" y="3568049"/>
              <a:ext cx="134863" cy="123063"/>
            </a:xfrm>
            <a:custGeom>
              <a:avLst/>
              <a:gdLst/>
              <a:ahLst/>
              <a:cxnLst/>
              <a:rect l="l" t="t" r="r" b="b"/>
              <a:pathLst>
                <a:path w="7406" h="6758" extrusionOk="0">
                  <a:moveTo>
                    <a:pt x="3716" y="1"/>
                  </a:moveTo>
                  <a:cubicBezTo>
                    <a:pt x="2178" y="1"/>
                    <a:pt x="805" y="1054"/>
                    <a:pt x="434" y="2595"/>
                  </a:cubicBezTo>
                  <a:cubicBezTo>
                    <a:pt x="1" y="4430"/>
                    <a:pt x="1135" y="6231"/>
                    <a:pt x="2936" y="6665"/>
                  </a:cubicBezTo>
                  <a:cubicBezTo>
                    <a:pt x="3201" y="6727"/>
                    <a:pt x="3465" y="6757"/>
                    <a:pt x="3724" y="6757"/>
                  </a:cubicBezTo>
                  <a:cubicBezTo>
                    <a:pt x="5262" y="6757"/>
                    <a:pt x="6635" y="5704"/>
                    <a:pt x="7006" y="4163"/>
                  </a:cubicBezTo>
                  <a:cubicBezTo>
                    <a:pt x="7406" y="2328"/>
                    <a:pt x="6305" y="527"/>
                    <a:pt x="4504" y="93"/>
                  </a:cubicBezTo>
                  <a:cubicBezTo>
                    <a:pt x="4239" y="31"/>
                    <a:pt x="3975" y="1"/>
                    <a:pt x="3716" y="1"/>
                  </a:cubicBezTo>
                  <a:close/>
                </a:path>
              </a:pathLst>
            </a:custGeom>
            <a:solidFill>
              <a:srgbClr val="FE6259">
                <a:alpha val="2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76"/>
            <p:cNvSpPr/>
            <p:nvPr/>
          </p:nvSpPr>
          <p:spPr>
            <a:xfrm>
              <a:off x="2890768" y="3567922"/>
              <a:ext cx="134262" cy="122863"/>
            </a:xfrm>
            <a:custGeom>
              <a:avLst/>
              <a:gdLst/>
              <a:ahLst/>
              <a:cxnLst/>
              <a:rect l="l" t="t" r="r" b="b"/>
              <a:pathLst>
                <a:path w="7373" h="6747" extrusionOk="0">
                  <a:moveTo>
                    <a:pt x="3674" y="0"/>
                  </a:moveTo>
                  <a:cubicBezTo>
                    <a:pt x="2811" y="0"/>
                    <a:pt x="1952" y="334"/>
                    <a:pt x="1302" y="1001"/>
                  </a:cubicBezTo>
                  <a:cubicBezTo>
                    <a:pt x="1" y="2302"/>
                    <a:pt x="1" y="4437"/>
                    <a:pt x="1302" y="5771"/>
                  </a:cubicBezTo>
                  <a:cubicBezTo>
                    <a:pt x="1952" y="6422"/>
                    <a:pt x="2811" y="6747"/>
                    <a:pt x="3674" y="6747"/>
                  </a:cubicBezTo>
                  <a:cubicBezTo>
                    <a:pt x="4537" y="6747"/>
                    <a:pt x="5405" y="6422"/>
                    <a:pt x="6072" y="5771"/>
                  </a:cubicBezTo>
                  <a:cubicBezTo>
                    <a:pt x="7373" y="4437"/>
                    <a:pt x="7373" y="2302"/>
                    <a:pt x="6072" y="1001"/>
                  </a:cubicBezTo>
                  <a:cubicBezTo>
                    <a:pt x="5405" y="334"/>
                    <a:pt x="4537" y="0"/>
                    <a:pt x="3674" y="0"/>
                  </a:cubicBezTo>
                  <a:close/>
                </a:path>
              </a:pathLst>
            </a:custGeom>
            <a:solidFill>
              <a:srgbClr val="FE6259">
                <a:alpha val="2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76"/>
            <p:cNvSpPr/>
            <p:nvPr/>
          </p:nvSpPr>
          <p:spPr>
            <a:xfrm>
              <a:off x="2770498" y="3725251"/>
              <a:ext cx="97218" cy="37917"/>
            </a:xfrm>
            <a:custGeom>
              <a:avLst/>
              <a:gdLst/>
              <a:ahLst/>
              <a:cxnLst/>
              <a:rect l="l" t="t" r="r" b="b"/>
              <a:pathLst>
                <a:path w="5338" h="1252" extrusionOk="0">
                  <a:moveTo>
                    <a:pt x="0" y="1"/>
                  </a:moveTo>
                  <a:cubicBezTo>
                    <a:pt x="701" y="835"/>
                    <a:pt x="1693" y="1252"/>
                    <a:pt x="2681" y="1252"/>
                  </a:cubicBezTo>
                  <a:cubicBezTo>
                    <a:pt x="3669" y="1252"/>
                    <a:pt x="4653" y="835"/>
                    <a:pt x="5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76"/>
            <p:cNvSpPr/>
            <p:nvPr/>
          </p:nvSpPr>
          <p:spPr>
            <a:xfrm>
              <a:off x="2689711" y="3495373"/>
              <a:ext cx="44979" cy="38551"/>
            </a:xfrm>
            <a:custGeom>
              <a:avLst/>
              <a:gdLst/>
              <a:ahLst/>
              <a:cxnLst/>
              <a:rect l="l" t="t" r="r" b="b"/>
              <a:pathLst>
                <a:path w="2470" h="2117" extrusionOk="0">
                  <a:moveTo>
                    <a:pt x="1412" y="1"/>
                  </a:moveTo>
                  <a:cubicBezTo>
                    <a:pt x="1151" y="1"/>
                    <a:pt x="885" y="98"/>
                    <a:pt x="668" y="315"/>
                  </a:cubicBezTo>
                  <a:cubicBezTo>
                    <a:pt x="1" y="982"/>
                    <a:pt x="468" y="2116"/>
                    <a:pt x="1402" y="2116"/>
                  </a:cubicBezTo>
                  <a:cubicBezTo>
                    <a:pt x="2002" y="2116"/>
                    <a:pt x="2469" y="1649"/>
                    <a:pt x="2469" y="1049"/>
                  </a:cubicBezTo>
                  <a:cubicBezTo>
                    <a:pt x="2469" y="419"/>
                    <a:pt x="1953" y="1"/>
                    <a:pt x="1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76"/>
            <p:cNvSpPr/>
            <p:nvPr/>
          </p:nvSpPr>
          <p:spPr>
            <a:xfrm>
              <a:off x="2897451" y="3495373"/>
              <a:ext cx="45580" cy="38551"/>
            </a:xfrm>
            <a:custGeom>
              <a:avLst/>
              <a:gdLst/>
              <a:ahLst/>
              <a:cxnLst/>
              <a:rect l="l" t="t" r="r" b="b"/>
              <a:pathLst>
                <a:path w="2503" h="2117" extrusionOk="0">
                  <a:moveTo>
                    <a:pt x="1420" y="1"/>
                  </a:moveTo>
                  <a:cubicBezTo>
                    <a:pt x="1155" y="1"/>
                    <a:pt x="885" y="98"/>
                    <a:pt x="668" y="315"/>
                  </a:cubicBezTo>
                  <a:cubicBezTo>
                    <a:pt x="1" y="982"/>
                    <a:pt x="468" y="2116"/>
                    <a:pt x="1435" y="2116"/>
                  </a:cubicBezTo>
                  <a:cubicBezTo>
                    <a:pt x="2002" y="2116"/>
                    <a:pt x="2503" y="1649"/>
                    <a:pt x="2503" y="1049"/>
                  </a:cubicBezTo>
                  <a:cubicBezTo>
                    <a:pt x="2503" y="419"/>
                    <a:pt x="1971" y="1"/>
                    <a:pt x="1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76"/>
            <p:cNvSpPr/>
            <p:nvPr/>
          </p:nvSpPr>
          <p:spPr>
            <a:xfrm>
              <a:off x="2645370" y="3431001"/>
              <a:ext cx="116653" cy="37931"/>
            </a:xfrm>
            <a:custGeom>
              <a:avLst/>
              <a:gdLst/>
              <a:ahLst/>
              <a:cxnLst/>
              <a:rect l="l" t="t" r="r" b="b"/>
              <a:pathLst>
                <a:path w="6406" h="2083" extrusionOk="0">
                  <a:moveTo>
                    <a:pt x="3874" y="1"/>
                  </a:moveTo>
                  <a:cubicBezTo>
                    <a:pt x="2752" y="1"/>
                    <a:pt x="1376" y="462"/>
                    <a:pt x="1" y="2082"/>
                  </a:cubicBezTo>
                  <a:lnTo>
                    <a:pt x="6405" y="814"/>
                  </a:lnTo>
                  <a:cubicBezTo>
                    <a:pt x="6405" y="814"/>
                    <a:pt x="5363" y="1"/>
                    <a:pt x="38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76"/>
            <p:cNvSpPr/>
            <p:nvPr/>
          </p:nvSpPr>
          <p:spPr>
            <a:xfrm>
              <a:off x="2876801" y="3431001"/>
              <a:ext cx="116653" cy="37931"/>
            </a:xfrm>
            <a:custGeom>
              <a:avLst/>
              <a:gdLst/>
              <a:ahLst/>
              <a:cxnLst/>
              <a:rect l="l" t="t" r="r" b="b"/>
              <a:pathLst>
                <a:path w="6406" h="2083" extrusionOk="0">
                  <a:moveTo>
                    <a:pt x="2532" y="1"/>
                  </a:moveTo>
                  <a:cubicBezTo>
                    <a:pt x="1042" y="1"/>
                    <a:pt x="1" y="814"/>
                    <a:pt x="1" y="814"/>
                  </a:cubicBezTo>
                  <a:lnTo>
                    <a:pt x="6405" y="2082"/>
                  </a:lnTo>
                  <a:cubicBezTo>
                    <a:pt x="5029" y="462"/>
                    <a:pt x="3653" y="1"/>
                    <a:pt x="25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76"/>
            <p:cNvSpPr/>
            <p:nvPr/>
          </p:nvSpPr>
          <p:spPr>
            <a:xfrm>
              <a:off x="2856151" y="3643912"/>
              <a:ext cx="250114" cy="183393"/>
            </a:xfrm>
            <a:custGeom>
              <a:avLst/>
              <a:gdLst/>
              <a:ahLst/>
              <a:cxnLst/>
              <a:rect l="l" t="t" r="r" b="b"/>
              <a:pathLst>
                <a:path w="13735" h="10071" extrusionOk="0">
                  <a:moveTo>
                    <a:pt x="13180" y="1"/>
                  </a:moveTo>
                  <a:cubicBezTo>
                    <a:pt x="12952" y="1"/>
                    <a:pt x="12725" y="147"/>
                    <a:pt x="12710" y="464"/>
                  </a:cubicBezTo>
                  <a:lnTo>
                    <a:pt x="12176" y="4200"/>
                  </a:lnTo>
                  <a:cubicBezTo>
                    <a:pt x="11976" y="5534"/>
                    <a:pt x="11008" y="6602"/>
                    <a:pt x="9707" y="6902"/>
                  </a:cubicBezTo>
                  <a:lnTo>
                    <a:pt x="534" y="9103"/>
                  </a:lnTo>
                  <a:cubicBezTo>
                    <a:pt x="1" y="9270"/>
                    <a:pt x="101" y="10037"/>
                    <a:pt x="668" y="10071"/>
                  </a:cubicBezTo>
                  <a:cubicBezTo>
                    <a:pt x="701" y="10071"/>
                    <a:pt x="734" y="10037"/>
                    <a:pt x="768" y="10037"/>
                  </a:cubicBezTo>
                  <a:lnTo>
                    <a:pt x="9941" y="7836"/>
                  </a:lnTo>
                  <a:cubicBezTo>
                    <a:pt x="11642" y="7436"/>
                    <a:pt x="12876" y="6035"/>
                    <a:pt x="13110" y="4333"/>
                  </a:cubicBezTo>
                  <a:lnTo>
                    <a:pt x="13644" y="597"/>
                  </a:lnTo>
                  <a:cubicBezTo>
                    <a:pt x="13735" y="214"/>
                    <a:pt x="13457" y="1"/>
                    <a:pt x="13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76"/>
            <p:cNvSpPr/>
            <p:nvPr/>
          </p:nvSpPr>
          <p:spPr>
            <a:xfrm>
              <a:off x="3060849" y="3627541"/>
              <a:ext cx="86880" cy="64099"/>
            </a:xfrm>
            <a:custGeom>
              <a:avLst/>
              <a:gdLst/>
              <a:ahLst/>
              <a:cxnLst/>
              <a:rect l="l" t="t" r="r" b="b"/>
              <a:pathLst>
                <a:path w="4771" h="3520" extrusionOk="0">
                  <a:moveTo>
                    <a:pt x="2564" y="1"/>
                  </a:moveTo>
                  <a:cubicBezTo>
                    <a:pt x="1854" y="1"/>
                    <a:pt x="1153" y="289"/>
                    <a:pt x="635" y="829"/>
                  </a:cubicBezTo>
                  <a:cubicBezTo>
                    <a:pt x="1" y="1463"/>
                    <a:pt x="101" y="2364"/>
                    <a:pt x="101" y="3231"/>
                  </a:cubicBezTo>
                  <a:cubicBezTo>
                    <a:pt x="744" y="3395"/>
                    <a:pt x="1467" y="3520"/>
                    <a:pt x="2195" y="3520"/>
                  </a:cubicBezTo>
                  <a:cubicBezTo>
                    <a:pt x="3093" y="3520"/>
                    <a:pt x="3998" y="3331"/>
                    <a:pt x="4771" y="2797"/>
                  </a:cubicBezTo>
                  <a:cubicBezTo>
                    <a:pt x="4571" y="1897"/>
                    <a:pt x="4237" y="1029"/>
                    <a:pt x="3704" y="262"/>
                  </a:cubicBezTo>
                  <a:cubicBezTo>
                    <a:pt x="3339" y="86"/>
                    <a:pt x="2950" y="1"/>
                    <a:pt x="2564" y="1"/>
                  </a:cubicBezTo>
                  <a:close/>
                </a:path>
              </a:pathLst>
            </a:custGeom>
            <a:solidFill>
              <a:srgbClr val="FFFFFF">
                <a:alpha val="17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76"/>
            <p:cNvSpPr/>
            <p:nvPr/>
          </p:nvSpPr>
          <p:spPr>
            <a:xfrm>
              <a:off x="2845389" y="3789574"/>
              <a:ext cx="100301" cy="44560"/>
            </a:xfrm>
            <a:custGeom>
              <a:avLst/>
              <a:gdLst/>
              <a:ahLst/>
              <a:cxnLst/>
              <a:rect l="l" t="t" r="r" b="b"/>
              <a:pathLst>
                <a:path w="5508" h="2447" extrusionOk="0">
                  <a:moveTo>
                    <a:pt x="4350" y="1"/>
                  </a:moveTo>
                  <a:cubicBezTo>
                    <a:pt x="4270" y="1"/>
                    <a:pt x="4184" y="12"/>
                    <a:pt x="4094" y="37"/>
                  </a:cubicBezTo>
                  <a:lnTo>
                    <a:pt x="1059" y="771"/>
                  </a:lnTo>
                  <a:cubicBezTo>
                    <a:pt x="0" y="899"/>
                    <a:pt x="114" y="2446"/>
                    <a:pt x="1132" y="2446"/>
                  </a:cubicBezTo>
                  <a:cubicBezTo>
                    <a:pt x="1173" y="2446"/>
                    <a:pt x="1215" y="2444"/>
                    <a:pt x="1259" y="2439"/>
                  </a:cubicBezTo>
                  <a:cubicBezTo>
                    <a:pt x="1325" y="2439"/>
                    <a:pt x="1392" y="2405"/>
                    <a:pt x="1459" y="2405"/>
                  </a:cubicBezTo>
                  <a:lnTo>
                    <a:pt x="4528" y="1671"/>
                  </a:lnTo>
                  <a:cubicBezTo>
                    <a:pt x="5508" y="1427"/>
                    <a:pt x="5251" y="1"/>
                    <a:pt x="43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76"/>
            <p:cNvSpPr/>
            <p:nvPr/>
          </p:nvSpPr>
          <p:spPr>
            <a:xfrm>
              <a:off x="2588883" y="4053747"/>
              <a:ext cx="144824" cy="171429"/>
            </a:xfrm>
            <a:custGeom>
              <a:avLst/>
              <a:gdLst/>
              <a:ahLst/>
              <a:cxnLst/>
              <a:rect l="l" t="t" r="r" b="b"/>
              <a:pathLst>
                <a:path w="7953" h="9414" extrusionOk="0">
                  <a:moveTo>
                    <a:pt x="275" y="1"/>
                  </a:moveTo>
                  <a:cubicBezTo>
                    <a:pt x="261" y="1"/>
                    <a:pt x="247" y="3"/>
                    <a:pt x="234" y="7"/>
                  </a:cubicBezTo>
                  <a:cubicBezTo>
                    <a:pt x="100" y="74"/>
                    <a:pt x="0" y="207"/>
                    <a:pt x="67" y="307"/>
                  </a:cubicBezTo>
                  <a:cubicBezTo>
                    <a:pt x="67" y="374"/>
                    <a:pt x="1501" y="5344"/>
                    <a:pt x="6739" y="9380"/>
                  </a:cubicBezTo>
                  <a:cubicBezTo>
                    <a:pt x="6772" y="9414"/>
                    <a:pt x="6805" y="9414"/>
                    <a:pt x="6872" y="9414"/>
                  </a:cubicBezTo>
                  <a:cubicBezTo>
                    <a:pt x="6939" y="9414"/>
                    <a:pt x="6972" y="9380"/>
                    <a:pt x="7005" y="9347"/>
                  </a:cubicBezTo>
                  <a:lnTo>
                    <a:pt x="7773" y="8613"/>
                  </a:lnTo>
                  <a:cubicBezTo>
                    <a:pt x="7953" y="8459"/>
                    <a:pt x="7795" y="8204"/>
                    <a:pt x="7606" y="8204"/>
                  </a:cubicBezTo>
                  <a:cubicBezTo>
                    <a:pt x="7550" y="8204"/>
                    <a:pt x="7492" y="8226"/>
                    <a:pt x="7439" y="8280"/>
                  </a:cubicBezTo>
                  <a:lnTo>
                    <a:pt x="6839" y="8880"/>
                  </a:lnTo>
                  <a:cubicBezTo>
                    <a:pt x="1868" y="4944"/>
                    <a:pt x="534" y="241"/>
                    <a:pt x="534" y="207"/>
                  </a:cubicBezTo>
                  <a:cubicBezTo>
                    <a:pt x="476" y="91"/>
                    <a:pt x="368" y="1"/>
                    <a:pt x="275" y="1"/>
                  </a:cubicBezTo>
                  <a:close/>
                </a:path>
              </a:pathLst>
            </a:custGeom>
            <a:solidFill>
              <a:srgbClr val="2F37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76"/>
            <p:cNvSpPr/>
            <p:nvPr/>
          </p:nvSpPr>
          <p:spPr>
            <a:xfrm>
              <a:off x="2905099" y="4053747"/>
              <a:ext cx="144241" cy="171429"/>
            </a:xfrm>
            <a:custGeom>
              <a:avLst/>
              <a:gdLst/>
              <a:ahLst/>
              <a:cxnLst/>
              <a:rect l="l" t="t" r="r" b="b"/>
              <a:pathLst>
                <a:path w="7921" h="9414" extrusionOk="0">
                  <a:moveTo>
                    <a:pt x="7668" y="1"/>
                  </a:moveTo>
                  <a:cubicBezTo>
                    <a:pt x="7553" y="1"/>
                    <a:pt x="7449" y="91"/>
                    <a:pt x="7420" y="207"/>
                  </a:cubicBezTo>
                  <a:cubicBezTo>
                    <a:pt x="7420" y="241"/>
                    <a:pt x="6085" y="4944"/>
                    <a:pt x="1115" y="8880"/>
                  </a:cubicBezTo>
                  <a:lnTo>
                    <a:pt x="515" y="8280"/>
                  </a:lnTo>
                  <a:cubicBezTo>
                    <a:pt x="462" y="8226"/>
                    <a:pt x="403" y="8204"/>
                    <a:pt x="348" y="8204"/>
                  </a:cubicBezTo>
                  <a:cubicBezTo>
                    <a:pt x="159" y="8204"/>
                    <a:pt x="1" y="8459"/>
                    <a:pt x="181" y="8613"/>
                  </a:cubicBezTo>
                  <a:lnTo>
                    <a:pt x="948" y="9347"/>
                  </a:lnTo>
                  <a:cubicBezTo>
                    <a:pt x="982" y="9414"/>
                    <a:pt x="1049" y="9414"/>
                    <a:pt x="1115" y="9414"/>
                  </a:cubicBezTo>
                  <a:cubicBezTo>
                    <a:pt x="1149" y="9414"/>
                    <a:pt x="1182" y="9414"/>
                    <a:pt x="1215" y="9380"/>
                  </a:cubicBezTo>
                  <a:cubicBezTo>
                    <a:pt x="6486" y="5311"/>
                    <a:pt x="7887" y="374"/>
                    <a:pt x="7887" y="307"/>
                  </a:cubicBezTo>
                  <a:cubicBezTo>
                    <a:pt x="7920" y="207"/>
                    <a:pt x="7853" y="74"/>
                    <a:pt x="7720" y="7"/>
                  </a:cubicBezTo>
                  <a:cubicBezTo>
                    <a:pt x="7702" y="3"/>
                    <a:pt x="7685" y="1"/>
                    <a:pt x="7668" y="1"/>
                  </a:cubicBezTo>
                  <a:close/>
                </a:path>
              </a:pathLst>
            </a:custGeom>
            <a:solidFill>
              <a:srgbClr val="2F37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76"/>
            <p:cNvSpPr/>
            <p:nvPr/>
          </p:nvSpPr>
          <p:spPr>
            <a:xfrm>
              <a:off x="2588883" y="4053747"/>
              <a:ext cx="216863" cy="171429"/>
            </a:xfrm>
            <a:custGeom>
              <a:avLst/>
              <a:gdLst/>
              <a:ahLst/>
              <a:cxnLst/>
              <a:rect l="l" t="t" r="r" b="b"/>
              <a:pathLst>
                <a:path w="11909" h="9414" extrusionOk="0">
                  <a:moveTo>
                    <a:pt x="275" y="1"/>
                  </a:moveTo>
                  <a:cubicBezTo>
                    <a:pt x="261" y="1"/>
                    <a:pt x="247" y="3"/>
                    <a:pt x="234" y="7"/>
                  </a:cubicBezTo>
                  <a:cubicBezTo>
                    <a:pt x="100" y="74"/>
                    <a:pt x="0" y="207"/>
                    <a:pt x="67" y="307"/>
                  </a:cubicBezTo>
                  <a:cubicBezTo>
                    <a:pt x="67" y="374"/>
                    <a:pt x="1501" y="5344"/>
                    <a:pt x="6739" y="9380"/>
                  </a:cubicBezTo>
                  <a:cubicBezTo>
                    <a:pt x="6772" y="9414"/>
                    <a:pt x="6805" y="9414"/>
                    <a:pt x="6872" y="9414"/>
                  </a:cubicBezTo>
                  <a:cubicBezTo>
                    <a:pt x="6939" y="9414"/>
                    <a:pt x="6972" y="9414"/>
                    <a:pt x="7005" y="9380"/>
                  </a:cubicBezTo>
                  <a:lnTo>
                    <a:pt x="11775" y="5411"/>
                  </a:lnTo>
                  <a:cubicBezTo>
                    <a:pt x="11909" y="5344"/>
                    <a:pt x="11909" y="5177"/>
                    <a:pt x="11809" y="5077"/>
                  </a:cubicBezTo>
                  <a:cubicBezTo>
                    <a:pt x="11770" y="5019"/>
                    <a:pt x="11697" y="4984"/>
                    <a:pt x="11624" y="4984"/>
                  </a:cubicBezTo>
                  <a:cubicBezTo>
                    <a:pt x="11571" y="4984"/>
                    <a:pt x="11517" y="5002"/>
                    <a:pt x="11475" y="5044"/>
                  </a:cubicBezTo>
                  <a:lnTo>
                    <a:pt x="6839" y="8880"/>
                  </a:lnTo>
                  <a:cubicBezTo>
                    <a:pt x="1868" y="4944"/>
                    <a:pt x="534" y="241"/>
                    <a:pt x="534" y="207"/>
                  </a:cubicBezTo>
                  <a:cubicBezTo>
                    <a:pt x="476" y="91"/>
                    <a:pt x="368" y="1"/>
                    <a:pt x="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76"/>
            <p:cNvSpPr/>
            <p:nvPr/>
          </p:nvSpPr>
          <p:spPr>
            <a:xfrm>
              <a:off x="2833061" y="4054093"/>
              <a:ext cx="216280" cy="171083"/>
            </a:xfrm>
            <a:custGeom>
              <a:avLst/>
              <a:gdLst/>
              <a:ahLst/>
              <a:cxnLst/>
              <a:rect l="l" t="t" r="r" b="b"/>
              <a:pathLst>
                <a:path w="11877" h="9395" extrusionOk="0">
                  <a:moveTo>
                    <a:pt x="11589" y="0"/>
                  </a:moveTo>
                  <a:cubicBezTo>
                    <a:pt x="11489" y="0"/>
                    <a:pt x="11402" y="84"/>
                    <a:pt x="11376" y="188"/>
                  </a:cubicBezTo>
                  <a:cubicBezTo>
                    <a:pt x="11376" y="222"/>
                    <a:pt x="10041" y="4925"/>
                    <a:pt x="5071" y="8861"/>
                  </a:cubicBezTo>
                  <a:lnTo>
                    <a:pt x="435" y="5025"/>
                  </a:lnTo>
                  <a:cubicBezTo>
                    <a:pt x="393" y="4983"/>
                    <a:pt x="339" y="4965"/>
                    <a:pt x="286" y="4965"/>
                  </a:cubicBezTo>
                  <a:cubicBezTo>
                    <a:pt x="212" y="4965"/>
                    <a:pt x="140" y="5000"/>
                    <a:pt x="101" y="5058"/>
                  </a:cubicBezTo>
                  <a:cubicBezTo>
                    <a:pt x="1" y="5158"/>
                    <a:pt x="34" y="5325"/>
                    <a:pt x="134" y="5392"/>
                  </a:cubicBezTo>
                  <a:lnTo>
                    <a:pt x="4904" y="9361"/>
                  </a:lnTo>
                  <a:cubicBezTo>
                    <a:pt x="4938" y="9395"/>
                    <a:pt x="5005" y="9395"/>
                    <a:pt x="5071" y="9395"/>
                  </a:cubicBezTo>
                  <a:cubicBezTo>
                    <a:pt x="5105" y="9395"/>
                    <a:pt x="5138" y="9395"/>
                    <a:pt x="5171" y="9361"/>
                  </a:cubicBezTo>
                  <a:cubicBezTo>
                    <a:pt x="10442" y="5292"/>
                    <a:pt x="11843" y="355"/>
                    <a:pt x="11843" y="288"/>
                  </a:cubicBezTo>
                  <a:cubicBezTo>
                    <a:pt x="11876" y="188"/>
                    <a:pt x="11809" y="55"/>
                    <a:pt x="11676" y="21"/>
                  </a:cubicBezTo>
                  <a:cubicBezTo>
                    <a:pt x="11647" y="7"/>
                    <a:pt x="11617" y="0"/>
                    <a:pt x="115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76"/>
            <p:cNvSpPr/>
            <p:nvPr/>
          </p:nvSpPr>
          <p:spPr>
            <a:xfrm>
              <a:off x="2799044" y="3548474"/>
              <a:ext cx="24329" cy="114832"/>
            </a:xfrm>
            <a:custGeom>
              <a:avLst/>
              <a:gdLst/>
              <a:ahLst/>
              <a:cxnLst/>
              <a:rect l="l" t="t" r="r" b="b"/>
              <a:pathLst>
                <a:path w="1336" h="6306" extrusionOk="0">
                  <a:moveTo>
                    <a:pt x="535" y="1"/>
                  </a:moveTo>
                  <a:cubicBezTo>
                    <a:pt x="401" y="1"/>
                    <a:pt x="268" y="101"/>
                    <a:pt x="268" y="234"/>
                  </a:cubicBezTo>
                  <a:lnTo>
                    <a:pt x="34" y="5238"/>
                  </a:lnTo>
                  <a:cubicBezTo>
                    <a:pt x="1" y="5505"/>
                    <a:pt x="101" y="5772"/>
                    <a:pt x="301" y="5972"/>
                  </a:cubicBezTo>
                  <a:cubicBezTo>
                    <a:pt x="468" y="6172"/>
                    <a:pt x="735" y="6305"/>
                    <a:pt x="1035" y="6305"/>
                  </a:cubicBezTo>
                  <a:cubicBezTo>
                    <a:pt x="1335" y="6305"/>
                    <a:pt x="1335" y="5805"/>
                    <a:pt x="1035" y="5805"/>
                  </a:cubicBezTo>
                  <a:cubicBezTo>
                    <a:pt x="735" y="5805"/>
                    <a:pt x="468" y="5571"/>
                    <a:pt x="501" y="5271"/>
                  </a:cubicBezTo>
                  <a:lnTo>
                    <a:pt x="768" y="268"/>
                  </a:lnTo>
                  <a:cubicBezTo>
                    <a:pt x="768" y="134"/>
                    <a:pt x="668" y="1"/>
                    <a:pt x="535" y="1"/>
                  </a:cubicBezTo>
                  <a:close/>
                </a:path>
              </a:pathLst>
            </a:custGeom>
            <a:solidFill>
              <a:srgbClr val="C97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76"/>
            <p:cNvSpPr/>
            <p:nvPr/>
          </p:nvSpPr>
          <p:spPr>
            <a:xfrm>
              <a:off x="2653273" y="3188881"/>
              <a:ext cx="177384" cy="220523"/>
            </a:xfrm>
            <a:custGeom>
              <a:avLst/>
              <a:gdLst/>
              <a:ahLst/>
              <a:cxnLst/>
              <a:rect l="l" t="t" r="r" b="b"/>
              <a:pathLst>
                <a:path w="9741" h="12110" extrusionOk="0">
                  <a:moveTo>
                    <a:pt x="3369" y="0"/>
                  </a:moveTo>
                  <a:lnTo>
                    <a:pt x="401" y="801"/>
                  </a:lnTo>
                  <a:cubicBezTo>
                    <a:pt x="401" y="801"/>
                    <a:pt x="0" y="5638"/>
                    <a:pt x="2302" y="9674"/>
                  </a:cubicBezTo>
                  <a:cubicBezTo>
                    <a:pt x="2902" y="10708"/>
                    <a:pt x="4036" y="11509"/>
                    <a:pt x="5404" y="12109"/>
                  </a:cubicBezTo>
                  <a:lnTo>
                    <a:pt x="9741" y="12109"/>
                  </a:lnTo>
                  <a:cubicBezTo>
                    <a:pt x="8440" y="11175"/>
                    <a:pt x="3369" y="0"/>
                    <a:pt x="33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76"/>
            <p:cNvSpPr/>
            <p:nvPr/>
          </p:nvSpPr>
          <p:spPr>
            <a:xfrm>
              <a:off x="2636866" y="3122068"/>
              <a:ext cx="423401" cy="287336"/>
            </a:xfrm>
            <a:custGeom>
              <a:avLst/>
              <a:gdLst/>
              <a:ahLst/>
              <a:cxnLst/>
              <a:rect l="l" t="t" r="r" b="b"/>
              <a:pathLst>
                <a:path w="23251" h="15779" extrusionOk="0">
                  <a:moveTo>
                    <a:pt x="2069" y="0"/>
                  </a:moveTo>
                  <a:lnTo>
                    <a:pt x="1" y="3436"/>
                  </a:lnTo>
                  <a:lnTo>
                    <a:pt x="2002" y="5704"/>
                  </a:lnTo>
                  <a:lnTo>
                    <a:pt x="3670" y="4770"/>
                  </a:lnTo>
                  <a:cubicBezTo>
                    <a:pt x="5271" y="9440"/>
                    <a:pt x="12376" y="15778"/>
                    <a:pt x="12376" y="15778"/>
                  </a:cubicBezTo>
                  <a:lnTo>
                    <a:pt x="16913" y="15778"/>
                  </a:lnTo>
                  <a:lnTo>
                    <a:pt x="13177" y="10274"/>
                  </a:lnTo>
                  <a:lnTo>
                    <a:pt x="13177" y="10274"/>
                  </a:lnTo>
                  <a:cubicBezTo>
                    <a:pt x="13178" y="10275"/>
                    <a:pt x="16546" y="14911"/>
                    <a:pt x="17613" y="15778"/>
                  </a:cubicBezTo>
                  <a:lnTo>
                    <a:pt x="23251" y="15778"/>
                  </a:lnTo>
                  <a:cubicBezTo>
                    <a:pt x="23251" y="15778"/>
                    <a:pt x="8659" y="530"/>
                    <a:pt x="8345" y="530"/>
                  </a:cubicBezTo>
                  <a:cubicBezTo>
                    <a:pt x="8342" y="530"/>
                    <a:pt x="8340" y="531"/>
                    <a:pt x="8340" y="534"/>
                  </a:cubicBezTo>
                  <a:cubicBezTo>
                    <a:pt x="8327" y="565"/>
                    <a:pt x="8208" y="578"/>
                    <a:pt x="8011" y="578"/>
                  </a:cubicBezTo>
                  <a:cubicBezTo>
                    <a:pt x="6717" y="578"/>
                    <a:pt x="2069" y="0"/>
                    <a:pt x="20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76"/>
            <p:cNvSpPr/>
            <p:nvPr/>
          </p:nvSpPr>
          <p:spPr>
            <a:xfrm>
              <a:off x="2616216" y="3188881"/>
              <a:ext cx="65010" cy="230229"/>
            </a:xfrm>
            <a:custGeom>
              <a:avLst/>
              <a:gdLst/>
              <a:ahLst/>
              <a:cxnLst/>
              <a:rect l="l" t="t" r="r" b="b"/>
              <a:pathLst>
                <a:path w="3570" h="12643" extrusionOk="0">
                  <a:moveTo>
                    <a:pt x="2235" y="0"/>
                  </a:moveTo>
                  <a:lnTo>
                    <a:pt x="2235" y="0"/>
                  </a:lnTo>
                  <a:cubicBezTo>
                    <a:pt x="1802" y="4270"/>
                    <a:pt x="1068" y="8473"/>
                    <a:pt x="0" y="12643"/>
                  </a:cubicBezTo>
                  <a:cubicBezTo>
                    <a:pt x="3003" y="9774"/>
                    <a:pt x="3570" y="3903"/>
                    <a:pt x="22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76"/>
            <p:cNvSpPr/>
            <p:nvPr/>
          </p:nvSpPr>
          <p:spPr>
            <a:xfrm>
              <a:off x="2150914" y="3968214"/>
              <a:ext cx="577093" cy="442230"/>
            </a:xfrm>
            <a:custGeom>
              <a:avLst/>
              <a:gdLst/>
              <a:ahLst/>
              <a:cxnLst/>
              <a:rect l="l" t="t" r="r" b="b"/>
              <a:pathLst>
                <a:path w="31691" h="24285" extrusionOk="0">
                  <a:moveTo>
                    <a:pt x="22650" y="1"/>
                  </a:moveTo>
                  <a:lnTo>
                    <a:pt x="9441" y="7673"/>
                  </a:lnTo>
                  <a:cubicBezTo>
                    <a:pt x="5004" y="10241"/>
                    <a:pt x="1902" y="14611"/>
                    <a:pt x="902" y="19648"/>
                  </a:cubicBezTo>
                  <a:lnTo>
                    <a:pt x="1" y="24285"/>
                  </a:lnTo>
                  <a:lnTo>
                    <a:pt x="31690" y="24285"/>
                  </a:lnTo>
                  <a:cubicBezTo>
                    <a:pt x="21750" y="12243"/>
                    <a:pt x="22650" y="1"/>
                    <a:pt x="22650" y="1"/>
                  </a:cubicBezTo>
                  <a:close/>
                </a:path>
              </a:pathLst>
            </a:custGeom>
            <a:solidFill>
              <a:srgbClr val="2F37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76"/>
            <p:cNvSpPr/>
            <p:nvPr/>
          </p:nvSpPr>
          <p:spPr>
            <a:xfrm>
              <a:off x="2910817" y="3968214"/>
              <a:ext cx="577075" cy="442849"/>
            </a:xfrm>
            <a:custGeom>
              <a:avLst/>
              <a:gdLst/>
              <a:ahLst/>
              <a:cxnLst/>
              <a:rect l="l" t="t" r="r" b="b"/>
              <a:pathLst>
                <a:path w="31690" h="24319" extrusionOk="0">
                  <a:moveTo>
                    <a:pt x="9007" y="1"/>
                  </a:moveTo>
                  <a:lnTo>
                    <a:pt x="9007" y="1"/>
                  </a:lnTo>
                  <a:cubicBezTo>
                    <a:pt x="9007" y="1"/>
                    <a:pt x="9908" y="12243"/>
                    <a:pt x="1" y="24318"/>
                  </a:cubicBezTo>
                  <a:lnTo>
                    <a:pt x="31690" y="24318"/>
                  </a:lnTo>
                  <a:lnTo>
                    <a:pt x="30789" y="19648"/>
                  </a:lnTo>
                  <a:cubicBezTo>
                    <a:pt x="29789" y="14611"/>
                    <a:pt x="26686" y="10241"/>
                    <a:pt x="22250" y="7673"/>
                  </a:cubicBezTo>
                  <a:lnTo>
                    <a:pt x="9007" y="1"/>
                  </a:lnTo>
                  <a:close/>
                </a:path>
              </a:pathLst>
            </a:custGeom>
            <a:solidFill>
              <a:srgbClr val="2F37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76"/>
            <p:cNvSpPr/>
            <p:nvPr/>
          </p:nvSpPr>
          <p:spPr>
            <a:xfrm>
              <a:off x="2420622" y="4043440"/>
              <a:ext cx="137303" cy="300793"/>
            </a:xfrm>
            <a:custGeom>
              <a:avLst/>
              <a:gdLst/>
              <a:ahLst/>
              <a:cxnLst/>
              <a:rect l="l" t="t" r="r" b="b"/>
              <a:pathLst>
                <a:path w="7540" h="16518" extrusionOk="0">
                  <a:moveTo>
                    <a:pt x="3310" y="1"/>
                  </a:moveTo>
                  <a:cubicBezTo>
                    <a:pt x="3244" y="1"/>
                    <a:pt x="3188" y="31"/>
                    <a:pt x="3169" y="106"/>
                  </a:cubicBezTo>
                  <a:lnTo>
                    <a:pt x="67" y="6010"/>
                  </a:lnTo>
                  <a:cubicBezTo>
                    <a:pt x="0" y="6177"/>
                    <a:pt x="67" y="6344"/>
                    <a:pt x="234" y="6377"/>
                  </a:cubicBezTo>
                  <a:lnTo>
                    <a:pt x="4404" y="7244"/>
                  </a:lnTo>
                  <a:lnTo>
                    <a:pt x="2369" y="9746"/>
                  </a:lnTo>
                  <a:cubicBezTo>
                    <a:pt x="2302" y="9846"/>
                    <a:pt x="2302" y="9946"/>
                    <a:pt x="2369" y="10046"/>
                  </a:cubicBezTo>
                  <a:lnTo>
                    <a:pt x="7039" y="16418"/>
                  </a:lnTo>
                  <a:cubicBezTo>
                    <a:pt x="7072" y="16484"/>
                    <a:pt x="7139" y="16518"/>
                    <a:pt x="7239" y="16518"/>
                  </a:cubicBezTo>
                  <a:cubicBezTo>
                    <a:pt x="7306" y="16518"/>
                    <a:pt x="7339" y="16518"/>
                    <a:pt x="7406" y="16484"/>
                  </a:cubicBezTo>
                  <a:cubicBezTo>
                    <a:pt x="7506" y="16384"/>
                    <a:pt x="7539" y="16251"/>
                    <a:pt x="7439" y="16151"/>
                  </a:cubicBezTo>
                  <a:lnTo>
                    <a:pt x="2869" y="9913"/>
                  </a:lnTo>
                  <a:lnTo>
                    <a:pt x="5037" y="7244"/>
                  </a:lnTo>
                  <a:cubicBezTo>
                    <a:pt x="5071" y="7178"/>
                    <a:pt x="5104" y="7111"/>
                    <a:pt x="5071" y="7011"/>
                  </a:cubicBezTo>
                  <a:cubicBezTo>
                    <a:pt x="5037" y="6944"/>
                    <a:pt x="4971" y="6878"/>
                    <a:pt x="4904" y="6878"/>
                  </a:cubicBezTo>
                  <a:lnTo>
                    <a:pt x="634" y="5977"/>
                  </a:lnTo>
                  <a:lnTo>
                    <a:pt x="3570" y="340"/>
                  </a:lnTo>
                  <a:cubicBezTo>
                    <a:pt x="3713" y="196"/>
                    <a:pt x="3479" y="1"/>
                    <a:pt x="3310" y="1"/>
                  </a:cubicBezTo>
                  <a:close/>
                </a:path>
              </a:pathLst>
            </a:custGeom>
            <a:solidFill>
              <a:srgbClr val="4D54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76"/>
            <p:cNvSpPr/>
            <p:nvPr/>
          </p:nvSpPr>
          <p:spPr>
            <a:xfrm>
              <a:off x="3081518" y="4043057"/>
              <a:ext cx="136684" cy="301175"/>
            </a:xfrm>
            <a:custGeom>
              <a:avLst/>
              <a:gdLst/>
              <a:ahLst/>
              <a:cxnLst/>
              <a:rect l="l" t="t" r="r" b="b"/>
              <a:pathLst>
                <a:path w="7506" h="16539" extrusionOk="0">
                  <a:moveTo>
                    <a:pt x="4126" y="0"/>
                  </a:moveTo>
                  <a:cubicBezTo>
                    <a:pt x="4095" y="0"/>
                    <a:pt x="4064" y="8"/>
                    <a:pt x="4036" y="27"/>
                  </a:cubicBezTo>
                  <a:cubicBezTo>
                    <a:pt x="3903" y="94"/>
                    <a:pt x="3869" y="260"/>
                    <a:pt x="3936" y="361"/>
                  </a:cubicBezTo>
                  <a:lnTo>
                    <a:pt x="6872" y="5998"/>
                  </a:lnTo>
                  <a:lnTo>
                    <a:pt x="2635" y="6865"/>
                  </a:lnTo>
                  <a:cubicBezTo>
                    <a:pt x="2535" y="6899"/>
                    <a:pt x="2468" y="6965"/>
                    <a:pt x="2435" y="7032"/>
                  </a:cubicBezTo>
                  <a:cubicBezTo>
                    <a:pt x="2402" y="7099"/>
                    <a:pt x="2435" y="7199"/>
                    <a:pt x="2502" y="7265"/>
                  </a:cubicBezTo>
                  <a:lnTo>
                    <a:pt x="4670" y="9934"/>
                  </a:lnTo>
                  <a:lnTo>
                    <a:pt x="67" y="16138"/>
                  </a:lnTo>
                  <a:cubicBezTo>
                    <a:pt x="0" y="16272"/>
                    <a:pt x="0" y="16405"/>
                    <a:pt x="133" y="16505"/>
                  </a:cubicBezTo>
                  <a:cubicBezTo>
                    <a:pt x="167" y="16505"/>
                    <a:pt x="200" y="16539"/>
                    <a:pt x="267" y="16539"/>
                  </a:cubicBezTo>
                  <a:cubicBezTo>
                    <a:pt x="334" y="16539"/>
                    <a:pt x="400" y="16505"/>
                    <a:pt x="467" y="16439"/>
                  </a:cubicBezTo>
                  <a:lnTo>
                    <a:pt x="5137" y="10067"/>
                  </a:lnTo>
                  <a:cubicBezTo>
                    <a:pt x="5204" y="9967"/>
                    <a:pt x="5204" y="9867"/>
                    <a:pt x="5137" y="9767"/>
                  </a:cubicBezTo>
                  <a:lnTo>
                    <a:pt x="3102" y="7265"/>
                  </a:lnTo>
                  <a:lnTo>
                    <a:pt x="7272" y="6398"/>
                  </a:lnTo>
                  <a:cubicBezTo>
                    <a:pt x="7439" y="6365"/>
                    <a:pt x="7505" y="6198"/>
                    <a:pt x="7439" y="6065"/>
                  </a:cubicBezTo>
                  <a:lnTo>
                    <a:pt x="4336" y="127"/>
                  </a:lnTo>
                  <a:cubicBezTo>
                    <a:pt x="4288" y="55"/>
                    <a:pt x="4206" y="0"/>
                    <a:pt x="4126" y="0"/>
                  </a:cubicBezTo>
                  <a:close/>
                </a:path>
              </a:pathLst>
            </a:custGeom>
            <a:solidFill>
              <a:srgbClr val="4D54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76"/>
            <p:cNvSpPr/>
            <p:nvPr/>
          </p:nvSpPr>
          <p:spPr>
            <a:xfrm>
              <a:off x="2150914" y="3968214"/>
              <a:ext cx="577093" cy="442230"/>
            </a:xfrm>
            <a:custGeom>
              <a:avLst/>
              <a:gdLst/>
              <a:ahLst/>
              <a:cxnLst/>
              <a:rect l="l" t="t" r="r" b="b"/>
              <a:pathLst>
                <a:path w="31691" h="24285" extrusionOk="0">
                  <a:moveTo>
                    <a:pt x="22650" y="1"/>
                  </a:moveTo>
                  <a:lnTo>
                    <a:pt x="9441" y="7673"/>
                  </a:lnTo>
                  <a:cubicBezTo>
                    <a:pt x="5004" y="10241"/>
                    <a:pt x="1902" y="14611"/>
                    <a:pt x="902" y="19648"/>
                  </a:cubicBezTo>
                  <a:lnTo>
                    <a:pt x="1" y="24285"/>
                  </a:lnTo>
                  <a:lnTo>
                    <a:pt x="31690" y="24285"/>
                  </a:lnTo>
                  <a:cubicBezTo>
                    <a:pt x="21750" y="12243"/>
                    <a:pt x="22650" y="1"/>
                    <a:pt x="22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76"/>
            <p:cNvSpPr/>
            <p:nvPr/>
          </p:nvSpPr>
          <p:spPr>
            <a:xfrm>
              <a:off x="2910817" y="3968214"/>
              <a:ext cx="577075" cy="442849"/>
            </a:xfrm>
            <a:custGeom>
              <a:avLst/>
              <a:gdLst/>
              <a:ahLst/>
              <a:cxnLst/>
              <a:rect l="l" t="t" r="r" b="b"/>
              <a:pathLst>
                <a:path w="31690" h="24319" extrusionOk="0">
                  <a:moveTo>
                    <a:pt x="9007" y="1"/>
                  </a:moveTo>
                  <a:lnTo>
                    <a:pt x="9007" y="1"/>
                  </a:lnTo>
                  <a:cubicBezTo>
                    <a:pt x="9007" y="1"/>
                    <a:pt x="9908" y="12243"/>
                    <a:pt x="1" y="24318"/>
                  </a:cubicBezTo>
                  <a:lnTo>
                    <a:pt x="31690" y="24318"/>
                  </a:lnTo>
                  <a:lnTo>
                    <a:pt x="30789" y="19648"/>
                  </a:lnTo>
                  <a:cubicBezTo>
                    <a:pt x="29789" y="14611"/>
                    <a:pt x="26686" y="10241"/>
                    <a:pt x="22250" y="7673"/>
                  </a:cubicBezTo>
                  <a:lnTo>
                    <a:pt x="90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76"/>
            <p:cNvSpPr/>
            <p:nvPr/>
          </p:nvSpPr>
          <p:spPr>
            <a:xfrm>
              <a:off x="2418765" y="4150824"/>
              <a:ext cx="95420" cy="77393"/>
            </a:xfrm>
            <a:custGeom>
              <a:avLst/>
              <a:gdLst/>
              <a:ahLst/>
              <a:cxnLst/>
              <a:rect l="l" t="t" r="r" b="b"/>
              <a:pathLst>
                <a:path w="5240" h="4250" extrusionOk="0">
                  <a:moveTo>
                    <a:pt x="355" y="1"/>
                  </a:moveTo>
                  <a:cubicBezTo>
                    <a:pt x="83" y="1"/>
                    <a:pt x="0" y="450"/>
                    <a:pt x="336" y="480"/>
                  </a:cubicBezTo>
                  <a:lnTo>
                    <a:pt x="4506" y="1347"/>
                  </a:lnTo>
                  <a:lnTo>
                    <a:pt x="2471" y="3849"/>
                  </a:lnTo>
                  <a:cubicBezTo>
                    <a:pt x="2371" y="3949"/>
                    <a:pt x="2404" y="4116"/>
                    <a:pt x="2504" y="4183"/>
                  </a:cubicBezTo>
                  <a:cubicBezTo>
                    <a:pt x="2538" y="4216"/>
                    <a:pt x="2604" y="4250"/>
                    <a:pt x="2671" y="4250"/>
                  </a:cubicBezTo>
                  <a:cubicBezTo>
                    <a:pt x="2738" y="4250"/>
                    <a:pt x="2804" y="4216"/>
                    <a:pt x="2871" y="4149"/>
                  </a:cubicBezTo>
                  <a:lnTo>
                    <a:pt x="5173" y="1347"/>
                  </a:lnTo>
                  <a:cubicBezTo>
                    <a:pt x="5206" y="1281"/>
                    <a:pt x="5239" y="1214"/>
                    <a:pt x="5206" y="1114"/>
                  </a:cubicBezTo>
                  <a:cubicBezTo>
                    <a:pt x="5173" y="1047"/>
                    <a:pt x="5106" y="981"/>
                    <a:pt x="5039" y="947"/>
                  </a:cubicBezTo>
                  <a:lnTo>
                    <a:pt x="436" y="13"/>
                  </a:lnTo>
                  <a:cubicBezTo>
                    <a:pt x="408" y="5"/>
                    <a:pt x="380" y="1"/>
                    <a:pt x="3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76"/>
            <p:cNvSpPr/>
            <p:nvPr/>
          </p:nvSpPr>
          <p:spPr>
            <a:xfrm>
              <a:off x="3124639" y="4168178"/>
              <a:ext cx="51644" cy="60038"/>
            </a:xfrm>
            <a:custGeom>
              <a:avLst/>
              <a:gdLst/>
              <a:ahLst/>
              <a:cxnLst/>
              <a:rect l="l" t="t" r="r" b="b"/>
              <a:pathLst>
                <a:path w="2836" h="3297" extrusionOk="0">
                  <a:moveTo>
                    <a:pt x="282" y="0"/>
                  </a:moveTo>
                  <a:cubicBezTo>
                    <a:pt x="229" y="0"/>
                    <a:pt x="176" y="19"/>
                    <a:pt x="134" y="61"/>
                  </a:cubicBezTo>
                  <a:cubicBezTo>
                    <a:pt x="34" y="128"/>
                    <a:pt x="0" y="294"/>
                    <a:pt x="100" y="394"/>
                  </a:cubicBezTo>
                  <a:lnTo>
                    <a:pt x="2402" y="3196"/>
                  </a:lnTo>
                  <a:cubicBezTo>
                    <a:pt x="2435" y="3263"/>
                    <a:pt x="2502" y="3297"/>
                    <a:pt x="2569" y="3297"/>
                  </a:cubicBezTo>
                  <a:cubicBezTo>
                    <a:pt x="2636" y="3297"/>
                    <a:pt x="2669" y="3263"/>
                    <a:pt x="2736" y="3230"/>
                  </a:cubicBezTo>
                  <a:cubicBezTo>
                    <a:pt x="2836" y="3163"/>
                    <a:pt x="2836" y="2996"/>
                    <a:pt x="2769" y="2896"/>
                  </a:cubicBezTo>
                  <a:lnTo>
                    <a:pt x="467" y="94"/>
                  </a:lnTo>
                  <a:cubicBezTo>
                    <a:pt x="429" y="36"/>
                    <a:pt x="356" y="0"/>
                    <a:pt x="2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2" name="Google Shape;2672;p76"/>
          <p:cNvGrpSpPr/>
          <p:nvPr/>
        </p:nvGrpSpPr>
        <p:grpSpPr>
          <a:xfrm>
            <a:off x="6006371" y="3106343"/>
            <a:ext cx="1486853" cy="1506447"/>
            <a:chOff x="3835339" y="4607840"/>
            <a:chExt cx="1337579" cy="1355206"/>
          </a:xfrm>
        </p:grpSpPr>
        <p:sp>
          <p:nvSpPr>
            <p:cNvPr id="2673" name="Google Shape;2673;p76"/>
            <p:cNvSpPr/>
            <p:nvPr/>
          </p:nvSpPr>
          <p:spPr>
            <a:xfrm>
              <a:off x="3835339" y="5478297"/>
              <a:ext cx="1337579" cy="484750"/>
            </a:xfrm>
            <a:custGeom>
              <a:avLst/>
              <a:gdLst/>
              <a:ahLst/>
              <a:cxnLst/>
              <a:rect l="l" t="t" r="r" b="b"/>
              <a:pathLst>
                <a:path w="73453" h="26620" extrusionOk="0">
                  <a:moveTo>
                    <a:pt x="26653" y="1"/>
                  </a:moveTo>
                  <a:lnTo>
                    <a:pt x="9474" y="9974"/>
                  </a:lnTo>
                  <a:cubicBezTo>
                    <a:pt x="5004" y="12543"/>
                    <a:pt x="1902" y="16913"/>
                    <a:pt x="901" y="21950"/>
                  </a:cubicBezTo>
                  <a:lnTo>
                    <a:pt x="0" y="26620"/>
                  </a:lnTo>
                  <a:lnTo>
                    <a:pt x="73453" y="26620"/>
                  </a:lnTo>
                  <a:lnTo>
                    <a:pt x="72519" y="21950"/>
                  </a:lnTo>
                  <a:cubicBezTo>
                    <a:pt x="71518" y="16913"/>
                    <a:pt x="68416" y="12543"/>
                    <a:pt x="63979" y="9974"/>
                  </a:cubicBezTo>
                  <a:lnTo>
                    <a:pt x="46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76"/>
            <p:cNvSpPr/>
            <p:nvPr/>
          </p:nvSpPr>
          <p:spPr>
            <a:xfrm>
              <a:off x="4248396" y="5444280"/>
              <a:ext cx="511464" cy="329255"/>
            </a:xfrm>
            <a:custGeom>
              <a:avLst/>
              <a:gdLst/>
              <a:ahLst/>
              <a:cxnLst/>
              <a:rect l="l" t="t" r="r" b="b"/>
              <a:pathLst>
                <a:path w="28087" h="18081" extrusionOk="0">
                  <a:moveTo>
                    <a:pt x="5204" y="1"/>
                  </a:moveTo>
                  <a:lnTo>
                    <a:pt x="0" y="4170"/>
                  </a:lnTo>
                  <a:cubicBezTo>
                    <a:pt x="0" y="4170"/>
                    <a:pt x="1768" y="12877"/>
                    <a:pt x="8239" y="18080"/>
                  </a:cubicBezTo>
                  <a:lnTo>
                    <a:pt x="14043" y="12543"/>
                  </a:lnTo>
                  <a:lnTo>
                    <a:pt x="19814" y="18080"/>
                  </a:lnTo>
                  <a:cubicBezTo>
                    <a:pt x="26286" y="12877"/>
                    <a:pt x="28087" y="4170"/>
                    <a:pt x="28087" y="4170"/>
                  </a:cubicBezTo>
                  <a:lnTo>
                    <a:pt x="22716" y="1"/>
                  </a:lnTo>
                  <a:lnTo>
                    <a:pt x="14043" y="10808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76"/>
            <p:cNvSpPr/>
            <p:nvPr/>
          </p:nvSpPr>
          <p:spPr>
            <a:xfrm>
              <a:off x="4180965" y="4607840"/>
              <a:ext cx="649970" cy="649988"/>
            </a:xfrm>
            <a:custGeom>
              <a:avLst/>
              <a:gdLst/>
              <a:ahLst/>
              <a:cxnLst/>
              <a:rect l="l" t="t" r="r" b="b"/>
              <a:pathLst>
                <a:path w="35693" h="35694" extrusionOk="0">
                  <a:moveTo>
                    <a:pt x="17847" y="1"/>
                  </a:moveTo>
                  <a:cubicBezTo>
                    <a:pt x="7973" y="1"/>
                    <a:pt x="0" y="7973"/>
                    <a:pt x="0" y="17847"/>
                  </a:cubicBezTo>
                  <a:cubicBezTo>
                    <a:pt x="0" y="27687"/>
                    <a:pt x="7973" y="35693"/>
                    <a:pt x="17847" y="35693"/>
                  </a:cubicBezTo>
                  <a:cubicBezTo>
                    <a:pt x="27687" y="35693"/>
                    <a:pt x="35693" y="27687"/>
                    <a:pt x="35693" y="17847"/>
                  </a:cubicBezTo>
                  <a:cubicBezTo>
                    <a:pt x="35693" y="7973"/>
                    <a:pt x="27687" y="1"/>
                    <a:pt x="178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76"/>
            <p:cNvSpPr/>
            <p:nvPr/>
          </p:nvSpPr>
          <p:spPr>
            <a:xfrm>
              <a:off x="4343143" y="5333727"/>
              <a:ext cx="321971" cy="315288"/>
            </a:xfrm>
            <a:custGeom>
              <a:avLst/>
              <a:gdLst/>
              <a:ahLst/>
              <a:cxnLst/>
              <a:rect l="l" t="t" r="r" b="b"/>
              <a:pathLst>
                <a:path w="17681" h="17314" extrusionOk="0">
                  <a:moveTo>
                    <a:pt x="1" y="1"/>
                  </a:moveTo>
                  <a:lnTo>
                    <a:pt x="1" y="8473"/>
                  </a:lnTo>
                  <a:cubicBezTo>
                    <a:pt x="1" y="10875"/>
                    <a:pt x="968" y="13143"/>
                    <a:pt x="2669" y="14811"/>
                  </a:cubicBezTo>
                  <a:cubicBezTo>
                    <a:pt x="4387" y="16479"/>
                    <a:pt x="6606" y="17313"/>
                    <a:pt x="8824" y="17313"/>
                  </a:cubicBezTo>
                  <a:cubicBezTo>
                    <a:pt x="11042" y="17313"/>
                    <a:pt x="13260" y="16479"/>
                    <a:pt x="14978" y="14811"/>
                  </a:cubicBezTo>
                  <a:cubicBezTo>
                    <a:pt x="16713" y="13143"/>
                    <a:pt x="17680" y="10875"/>
                    <a:pt x="17680" y="8473"/>
                  </a:cubicBezTo>
                  <a:lnTo>
                    <a:pt x="17680" y="1"/>
                  </a:lnTo>
                  <a:close/>
                </a:path>
              </a:pathLst>
            </a:custGeom>
            <a:solidFill>
              <a:srgbClr val="F19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76"/>
            <p:cNvSpPr/>
            <p:nvPr/>
          </p:nvSpPr>
          <p:spPr>
            <a:xfrm>
              <a:off x="4346184" y="5333727"/>
              <a:ext cx="315889" cy="136702"/>
            </a:xfrm>
            <a:custGeom>
              <a:avLst/>
              <a:gdLst/>
              <a:ahLst/>
              <a:cxnLst/>
              <a:rect l="l" t="t" r="r" b="b"/>
              <a:pathLst>
                <a:path w="17347" h="7507" extrusionOk="0">
                  <a:moveTo>
                    <a:pt x="1" y="1"/>
                  </a:moveTo>
                  <a:cubicBezTo>
                    <a:pt x="2236" y="4370"/>
                    <a:pt x="5238" y="7506"/>
                    <a:pt x="8673" y="7506"/>
                  </a:cubicBezTo>
                  <a:cubicBezTo>
                    <a:pt x="12076" y="7506"/>
                    <a:pt x="15111" y="4404"/>
                    <a:pt x="17346" y="1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76"/>
            <p:cNvSpPr/>
            <p:nvPr/>
          </p:nvSpPr>
          <p:spPr>
            <a:xfrm>
              <a:off x="4181566" y="4682556"/>
              <a:ext cx="645126" cy="755059"/>
            </a:xfrm>
            <a:custGeom>
              <a:avLst/>
              <a:gdLst/>
              <a:ahLst/>
              <a:cxnLst/>
              <a:rect l="l" t="t" r="r" b="b"/>
              <a:pathLst>
                <a:path w="35427" h="41464" extrusionOk="0">
                  <a:moveTo>
                    <a:pt x="17713" y="1"/>
                  </a:moveTo>
                  <a:cubicBezTo>
                    <a:pt x="1" y="1"/>
                    <a:pt x="4137" y="21516"/>
                    <a:pt x="4704" y="29689"/>
                  </a:cubicBezTo>
                  <a:cubicBezTo>
                    <a:pt x="5238" y="37461"/>
                    <a:pt x="13544" y="41464"/>
                    <a:pt x="17713" y="41464"/>
                  </a:cubicBezTo>
                  <a:cubicBezTo>
                    <a:pt x="21850" y="41464"/>
                    <a:pt x="30189" y="37461"/>
                    <a:pt x="30723" y="29689"/>
                  </a:cubicBezTo>
                  <a:cubicBezTo>
                    <a:pt x="31256" y="21516"/>
                    <a:pt x="35426" y="1"/>
                    <a:pt x="17713" y="1"/>
                  </a:cubicBezTo>
                  <a:close/>
                </a:path>
              </a:pathLst>
            </a:custGeom>
            <a:solidFill>
              <a:srgbClr val="F5B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76"/>
            <p:cNvSpPr/>
            <p:nvPr/>
          </p:nvSpPr>
          <p:spPr>
            <a:xfrm>
              <a:off x="4115354" y="5031223"/>
              <a:ext cx="151890" cy="209215"/>
            </a:xfrm>
            <a:custGeom>
              <a:avLst/>
              <a:gdLst/>
              <a:ahLst/>
              <a:cxnLst/>
              <a:rect l="l" t="t" r="r" b="b"/>
              <a:pathLst>
                <a:path w="8341" h="11489" extrusionOk="0">
                  <a:moveTo>
                    <a:pt x="6405" y="1"/>
                  </a:moveTo>
                  <a:cubicBezTo>
                    <a:pt x="5205" y="134"/>
                    <a:pt x="3036" y="735"/>
                    <a:pt x="1936" y="1702"/>
                  </a:cubicBezTo>
                  <a:cubicBezTo>
                    <a:pt x="234" y="3170"/>
                    <a:pt x="1" y="7573"/>
                    <a:pt x="2636" y="10408"/>
                  </a:cubicBezTo>
                  <a:cubicBezTo>
                    <a:pt x="3387" y="11214"/>
                    <a:pt x="4216" y="11488"/>
                    <a:pt x="5041" y="11488"/>
                  </a:cubicBezTo>
                  <a:cubicBezTo>
                    <a:pt x="6232" y="11488"/>
                    <a:pt x="7414" y="10916"/>
                    <a:pt x="8340" y="10542"/>
                  </a:cubicBezTo>
                  <a:cubicBezTo>
                    <a:pt x="7706" y="8907"/>
                    <a:pt x="6772" y="1535"/>
                    <a:pt x="6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76"/>
            <p:cNvSpPr/>
            <p:nvPr/>
          </p:nvSpPr>
          <p:spPr>
            <a:xfrm>
              <a:off x="4298201" y="5119906"/>
              <a:ext cx="134262" cy="122735"/>
            </a:xfrm>
            <a:custGeom>
              <a:avLst/>
              <a:gdLst/>
              <a:ahLst/>
              <a:cxnLst/>
              <a:rect l="l" t="t" r="r" b="b"/>
              <a:pathLst>
                <a:path w="7373" h="6740" extrusionOk="0">
                  <a:moveTo>
                    <a:pt x="3699" y="1"/>
                  </a:moveTo>
                  <a:cubicBezTo>
                    <a:pt x="2836" y="1"/>
                    <a:pt x="1968" y="335"/>
                    <a:pt x="1301" y="1002"/>
                  </a:cubicBezTo>
                  <a:cubicBezTo>
                    <a:pt x="0" y="2303"/>
                    <a:pt x="0" y="4437"/>
                    <a:pt x="1301" y="5738"/>
                  </a:cubicBezTo>
                  <a:cubicBezTo>
                    <a:pt x="1968" y="6406"/>
                    <a:pt x="2836" y="6739"/>
                    <a:pt x="3699" y="6739"/>
                  </a:cubicBezTo>
                  <a:cubicBezTo>
                    <a:pt x="4562" y="6739"/>
                    <a:pt x="5421" y="6406"/>
                    <a:pt x="6071" y="5738"/>
                  </a:cubicBezTo>
                  <a:cubicBezTo>
                    <a:pt x="7372" y="4437"/>
                    <a:pt x="7372" y="2303"/>
                    <a:pt x="6071" y="1002"/>
                  </a:cubicBezTo>
                  <a:cubicBezTo>
                    <a:pt x="5421" y="335"/>
                    <a:pt x="4562" y="1"/>
                    <a:pt x="3699" y="1"/>
                  </a:cubicBezTo>
                  <a:close/>
                </a:path>
              </a:pathLst>
            </a:custGeom>
            <a:solidFill>
              <a:srgbClr val="FE6259">
                <a:alpha val="2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76"/>
            <p:cNvSpPr/>
            <p:nvPr/>
          </p:nvSpPr>
          <p:spPr>
            <a:xfrm>
              <a:off x="4575193" y="5119450"/>
              <a:ext cx="134863" cy="123045"/>
            </a:xfrm>
            <a:custGeom>
              <a:avLst/>
              <a:gdLst/>
              <a:ahLst/>
              <a:cxnLst/>
              <a:rect l="l" t="t" r="r" b="b"/>
              <a:pathLst>
                <a:path w="7406" h="6757" extrusionOk="0">
                  <a:moveTo>
                    <a:pt x="3711" y="0"/>
                  </a:moveTo>
                  <a:cubicBezTo>
                    <a:pt x="3455" y="0"/>
                    <a:pt x="3196" y="30"/>
                    <a:pt x="2936" y="93"/>
                  </a:cubicBezTo>
                  <a:cubicBezTo>
                    <a:pt x="1101" y="526"/>
                    <a:pt x="0" y="2328"/>
                    <a:pt x="434" y="4162"/>
                  </a:cubicBezTo>
                  <a:cubicBezTo>
                    <a:pt x="776" y="5704"/>
                    <a:pt x="2169" y="6757"/>
                    <a:pt x="3693" y="6757"/>
                  </a:cubicBezTo>
                  <a:cubicBezTo>
                    <a:pt x="3950" y="6757"/>
                    <a:pt x="4210" y="6727"/>
                    <a:pt x="4470" y="6664"/>
                  </a:cubicBezTo>
                  <a:cubicBezTo>
                    <a:pt x="6271" y="6230"/>
                    <a:pt x="7406" y="4429"/>
                    <a:pt x="6972" y="2594"/>
                  </a:cubicBezTo>
                  <a:cubicBezTo>
                    <a:pt x="6601" y="1053"/>
                    <a:pt x="5228" y="0"/>
                    <a:pt x="3711" y="0"/>
                  </a:cubicBezTo>
                  <a:close/>
                </a:path>
              </a:pathLst>
            </a:custGeom>
            <a:solidFill>
              <a:srgbClr val="FE6259">
                <a:alpha val="2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76"/>
            <p:cNvSpPr/>
            <p:nvPr/>
          </p:nvSpPr>
          <p:spPr>
            <a:xfrm>
              <a:off x="4455524" y="5277215"/>
              <a:ext cx="97223" cy="55439"/>
            </a:xfrm>
            <a:custGeom>
              <a:avLst/>
              <a:gdLst/>
              <a:ahLst/>
              <a:cxnLst/>
              <a:rect l="l" t="t" r="r" b="b"/>
              <a:pathLst>
                <a:path w="5339" h="1227" extrusionOk="0">
                  <a:moveTo>
                    <a:pt x="1" y="0"/>
                  </a:moveTo>
                  <a:cubicBezTo>
                    <a:pt x="685" y="818"/>
                    <a:pt x="1669" y="1226"/>
                    <a:pt x="2657" y="1226"/>
                  </a:cubicBezTo>
                  <a:cubicBezTo>
                    <a:pt x="3645" y="1226"/>
                    <a:pt x="4638" y="818"/>
                    <a:pt x="5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76"/>
            <p:cNvSpPr/>
            <p:nvPr/>
          </p:nvSpPr>
          <p:spPr>
            <a:xfrm>
              <a:off x="4373517" y="5047375"/>
              <a:ext cx="45580" cy="38532"/>
            </a:xfrm>
            <a:custGeom>
              <a:avLst/>
              <a:gdLst/>
              <a:ahLst/>
              <a:cxnLst/>
              <a:rect l="l" t="t" r="r" b="b"/>
              <a:pathLst>
                <a:path w="2503" h="2116" extrusionOk="0">
                  <a:moveTo>
                    <a:pt x="1445" y="1"/>
                  </a:moveTo>
                  <a:cubicBezTo>
                    <a:pt x="1185" y="1"/>
                    <a:pt x="918" y="98"/>
                    <a:pt x="701" y="315"/>
                  </a:cubicBezTo>
                  <a:cubicBezTo>
                    <a:pt x="1" y="982"/>
                    <a:pt x="501" y="2116"/>
                    <a:pt x="1435" y="2116"/>
                  </a:cubicBezTo>
                  <a:cubicBezTo>
                    <a:pt x="2035" y="2116"/>
                    <a:pt x="2502" y="1649"/>
                    <a:pt x="2502" y="1048"/>
                  </a:cubicBezTo>
                  <a:cubicBezTo>
                    <a:pt x="2502" y="418"/>
                    <a:pt x="1986" y="1"/>
                    <a:pt x="14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76"/>
            <p:cNvSpPr/>
            <p:nvPr/>
          </p:nvSpPr>
          <p:spPr>
            <a:xfrm>
              <a:off x="4581876" y="5047375"/>
              <a:ext cx="45561" cy="38532"/>
            </a:xfrm>
            <a:custGeom>
              <a:avLst/>
              <a:gdLst/>
              <a:ahLst/>
              <a:cxnLst/>
              <a:rect l="l" t="t" r="r" b="b"/>
              <a:pathLst>
                <a:path w="2502" h="2116" extrusionOk="0">
                  <a:moveTo>
                    <a:pt x="1420" y="1"/>
                  </a:moveTo>
                  <a:cubicBezTo>
                    <a:pt x="1154" y="1"/>
                    <a:pt x="884" y="98"/>
                    <a:pt x="667" y="315"/>
                  </a:cubicBezTo>
                  <a:cubicBezTo>
                    <a:pt x="0" y="982"/>
                    <a:pt x="501" y="2116"/>
                    <a:pt x="1435" y="2116"/>
                  </a:cubicBezTo>
                  <a:cubicBezTo>
                    <a:pt x="2035" y="2116"/>
                    <a:pt x="2502" y="1649"/>
                    <a:pt x="2502" y="1048"/>
                  </a:cubicBezTo>
                  <a:cubicBezTo>
                    <a:pt x="2502" y="418"/>
                    <a:pt x="1970" y="1"/>
                    <a:pt x="1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76"/>
            <p:cNvSpPr/>
            <p:nvPr/>
          </p:nvSpPr>
          <p:spPr>
            <a:xfrm>
              <a:off x="4329777" y="4982766"/>
              <a:ext cx="116653" cy="38150"/>
            </a:xfrm>
            <a:custGeom>
              <a:avLst/>
              <a:gdLst/>
              <a:ahLst/>
              <a:cxnLst/>
              <a:rect l="l" t="t" r="r" b="b"/>
              <a:pathLst>
                <a:path w="6406" h="2095" extrusionOk="0">
                  <a:moveTo>
                    <a:pt x="3900" y="0"/>
                  </a:moveTo>
                  <a:cubicBezTo>
                    <a:pt x="2774" y="0"/>
                    <a:pt x="1387" y="463"/>
                    <a:pt x="1" y="2095"/>
                  </a:cubicBezTo>
                  <a:lnTo>
                    <a:pt x="6406" y="794"/>
                  </a:lnTo>
                  <a:cubicBezTo>
                    <a:pt x="6406" y="794"/>
                    <a:pt x="5376" y="0"/>
                    <a:pt x="3900" y="0"/>
                  </a:cubicBezTo>
                  <a:close/>
                </a:path>
              </a:pathLst>
            </a:custGeom>
            <a:solidFill>
              <a:srgbClr val="FCDF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76"/>
            <p:cNvSpPr/>
            <p:nvPr/>
          </p:nvSpPr>
          <p:spPr>
            <a:xfrm>
              <a:off x="4561226" y="4982766"/>
              <a:ext cx="117236" cy="38150"/>
            </a:xfrm>
            <a:custGeom>
              <a:avLst/>
              <a:gdLst/>
              <a:ahLst/>
              <a:cxnLst/>
              <a:rect l="l" t="t" r="r" b="b"/>
              <a:pathLst>
                <a:path w="6438" h="2095" extrusionOk="0">
                  <a:moveTo>
                    <a:pt x="2511" y="0"/>
                  </a:moveTo>
                  <a:cubicBezTo>
                    <a:pt x="1030" y="0"/>
                    <a:pt x="0" y="794"/>
                    <a:pt x="0" y="794"/>
                  </a:cubicBezTo>
                  <a:lnTo>
                    <a:pt x="6438" y="2095"/>
                  </a:lnTo>
                  <a:cubicBezTo>
                    <a:pt x="5037" y="463"/>
                    <a:pt x="3642" y="0"/>
                    <a:pt x="25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76"/>
            <p:cNvSpPr/>
            <p:nvPr/>
          </p:nvSpPr>
          <p:spPr>
            <a:xfrm>
              <a:off x="4540558" y="5195495"/>
              <a:ext cx="250424" cy="183812"/>
            </a:xfrm>
            <a:custGeom>
              <a:avLst/>
              <a:gdLst/>
              <a:ahLst/>
              <a:cxnLst/>
              <a:rect l="l" t="t" r="r" b="b"/>
              <a:pathLst>
                <a:path w="13752" h="10094" extrusionOk="0">
                  <a:moveTo>
                    <a:pt x="13173" y="1"/>
                  </a:moveTo>
                  <a:cubicBezTo>
                    <a:pt x="12945" y="1"/>
                    <a:pt x="12725" y="141"/>
                    <a:pt x="12710" y="453"/>
                  </a:cubicBezTo>
                  <a:lnTo>
                    <a:pt x="12176" y="4223"/>
                  </a:lnTo>
                  <a:cubicBezTo>
                    <a:pt x="11976" y="5557"/>
                    <a:pt x="11009" y="6624"/>
                    <a:pt x="9741" y="6925"/>
                  </a:cubicBezTo>
                  <a:lnTo>
                    <a:pt x="568" y="9126"/>
                  </a:lnTo>
                  <a:cubicBezTo>
                    <a:pt x="1" y="9260"/>
                    <a:pt x="101" y="10060"/>
                    <a:pt x="668" y="10093"/>
                  </a:cubicBezTo>
                  <a:lnTo>
                    <a:pt x="768" y="10060"/>
                  </a:lnTo>
                  <a:lnTo>
                    <a:pt x="9941" y="7859"/>
                  </a:lnTo>
                  <a:cubicBezTo>
                    <a:pt x="11643" y="7458"/>
                    <a:pt x="12910" y="6057"/>
                    <a:pt x="13144" y="4356"/>
                  </a:cubicBezTo>
                  <a:lnTo>
                    <a:pt x="13677" y="587"/>
                  </a:lnTo>
                  <a:cubicBezTo>
                    <a:pt x="13751" y="217"/>
                    <a:pt x="13457" y="1"/>
                    <a:pt x="131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76"/>
            <p:cNvSpPr/>
            <p:nvPr/>
          </p:nvSpPr>
          <p:spPr>
            <a:xfrm>
              <a:off x="4519307" y="5339045"/>
              <a:ext cx="96786" cy="55449"/>
            </a:xfrm>
            <a:custGeom>
              <a:avLst/>
              <a:gdLst/>
              <a:ahLst/>
              <a:cxnLst/>
              <a:rect l="l" t="t" r="r" b="b"/>
              <a:pathLst>
                <a:path w="5315" h="3045" extrusionOk="0">
                  <a:moveTo>
                    <a:pt x="3449" y="1"/>
                  </a:moveTo>
                  <a:cubicBezTo>
                    <a:pt x="3339" y="1"/>
                    <a:pt x="3223" y="14"/>
                    <a:pt x="3103" y="42"/>
                  </a:cubicBezTo>
                  <a:lnTo>
                    <a:pt x="1535" y="409"/>
                  </a:lnTo>
                  <a:cubicBezTo>
                    <a:pt x="0" y="776"/>
                    <a:pt x="234" y="3044"/>
                    <a:pt x="1835" y="3044"/>
                  </a:cubicBezTo>
                  <a:cubicBezTo>
                    <a:pt x="1935" y="3044"/>
                    <a:pt x="2035" y="3011"/>
                    <a:pt x="2135" y="3011"/>
                  </a:cubicBezTo>
                  <a:lnTo>
                    <a:pt x="3703" y="2644"/>
                  </a:lnTo>
                  <a:cubicBezTo>
                    <a:pt x="5314" y="2272"/>
                    <a:pt x="4882" y="1"/>
                    <a:pt x="344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76"/>
            <p:cNvSpPr/>
            <p:nvPr/>
          </p:nvSpPr>
          <p:spPr>
            <a:xfrm>
              <a:off x="4741013" y="5031223"/>
              <a:ext cx="151890" cy="209215"/>
            </a:xfrm>
            <a:custGeom>
              <a:avLst/>
              <a:gdLst/>
              <a:ahLst/>
              <a:cxnLst/>
              <a:rect l="l" t="t" r="r" b="b"/>
              <a:pathLst>
                <a:path w="8341" h="11489" extrusionOk="0">
                  <a:moveTo>
                    <a:pt x="1902" y="1"/>
                  </a:moveTo>
                  <a:lnTo>
                    <a:pt x="1" y="10542"/>
                  </a:lnTo>
                  <a:cubicBezTo>
                    <a:pt x="907" y="10916"/>
                    <a:pt x="2081" y="11488"/>
                    <a:pt x="3269" y="11488"/>
                  </a:cubicBezTo>
                  <a:cubicBezTo>
                    <a:pt x="4092" y="11488"/>
                    <a:pt x="4921" y="11214"/>
                    <a:pt x="5671" y="10408"/>
                  </a:cubicBezTo>
                  <a:cubicBezTo>
                    <a:pt x="8340" y="7573"/>
                    <a:pt x="8073" y="3170"/>
                    <a:pt x="6405" y="1702"/>
                  </a:cubicBezTo>
                  <a:cubicBezTo>
                    <a:pt x="5305" y="735"/>
                    <a:pt x="3103" y="134"/>
                    <a:pt x="19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76"/>
            <p:cNvSpPr/>
            <p:nvPr/>
          </p:nvSpPr>
          <p:spPr>
            <a:xfrm>
              <a:off x="4483469" y="5100548"/>
              <a:ext cx="23090" cy="114140"/>
            </a:xfrm>
            <a:custGeom>
              <a:avLst/>
              <a:gdLst/>
              <a:ahLst/>
              <a:cxnLst/>
              <a:rect l="l" t="t" r="r" b="b"/>
              <a:pathLst>
                <a:path w="1268" h="6268" extrusionOk="0">
                  <a:moveTo>
                    <a:pt x="520" y="0"/>
                  </a:moveTo>
                  <a:cubicBezTo>
                    <a:pt x="411" y="0"/>
                    <a:pt x="300" y="67"/>
                    <a:pt x="267" y="197"/>
                  </a:cubicBezTo>
                  <a:lnTo>
                    <a:pt x="34" y="5234"/>
                  </a:lnTo>
                  <a:cubicBezTo>
                    <a:pt x="0" y="5500"/>
                    <a:pt x="100" y="5767"/>
                    <a:pt x="301" y="5967"/>
                  </a:cubicBezTo>
                  <a:cubicBezTo>
                    <a:pt x="501" y="6168"/>
                    <a:pt x="768" y="6268"/>
                    <a:pt x="1034" y="6268"/>
                  </a:cubicBezTo>
                  <a:cubicBezTo>
                    <a:pt x="1168" y="6268"/>
                    <a:pt x="1268" y="6168"/>
                    <a:pt x="1268" y="6034"/>
                  </a:cubicBezTo>
                  <a:cubicBezTo>
                    <a:pt x="1268" y="5901"/>
                    <a:pt x="1168" y="5801"/>
                    <a:pt x="1034" y="5801"/>
                  </a:cubicBezTo>
                  <a:cubicBezTo>
                    <a:pt x="901" y="5801"/>
                    <a:pt x="734" y="5734"/>
                    <a:pt x="634" y="5634"/>
                  </a:cubicBezTo>
                  <a:cubicBezTo>
                    <a:pt x="567" y="5534"/>
                    <a:pt x="501" y="5400"/>
                    <a:pt x="501" y="5267"/>
                  </a:cubicBezTo>
                  <a:lnTo>
                    <a:pt x="768" y="230"/>
                  </a:lnTo>
                  <a:cubicBezTo>
                    <a:pt x="750" y="75"/>
                    <a:pt x="636" y="0"/>
                    <a:pt x="520" y="0"/>
                  </a:cubicBezTo>
                  <a:close/>
                </a:path>
              </a:pathLst>
            </a:custGeom>
            <a:solidFill>
              <a:srgbClr val="C97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76"/>
            <p:cNvSpPr/>
            <p:nvPr/>
          </p:nvSpPr>
          <p:spPr>
            <a:xfrm>
              <a:off x="4134802" y="4654003"/>
              <a:ext cx="640865" cy="569190"/>
            </a:xfrm>
            <a:custGeom>
              <a:avLst/>
              <a:gdLst/>
              <a:ahLst/>
              <a:cxnLst/>
              <a:rect l="l" t="t" r="r" b="b"/>
              <a:pathLst>
                <a:path w="35193" h="31257" extrusionOk="0">
                  <a:moveTo>
                    <a:pt x="20181" y="1"/>
                  </a:moveTo>
                  <a:cubicBezTo>
                    <a:pt x="12676" y="1"/>
                    <a:pt x="9307" y="4037"/>
                    <a:pt x="9307" y="4037"/>
                  </a:cubicBezTo>
                  <a:cubicBezTo>
                    <a:pt x="0" y="13177"/>
                    <a:pt x="7272" y="31257"/>
                    <a:pt x="7272" y="31257"/>
                  </a:cubicBezTo>
                  <a:lnTo>
                    <a:pt x="7873" y="21216"/>
                  </a:lnTo>
                  <a:cubicBezTo>
                    <a:pt x="8121" y="21227"/>
                    <a:pt x="8369" y="21232"/>
                    <a:pt x="8616" y="21232"/>
                  </a:cubicBezTo>
                  <a:cubicBezTo>
                    <a:pt x="13918" y="21232"/>
                    <a:pt x="18971" y="18855"/>
                    <a:pt x="22350" y="14711"/>
                  </a:cubicBezTo>
                  <a:lnTo>
                    <a:pt x="22350" y="14711"/>
                  </a:lnTo>
                  <a:cubicBezTo>
                    <a:pt x="20615" y="17080"/>
                    <a:pt x="18480" y="19081"/>
                    <a:pt x="16045" y="20649"/>
                  </a:cubicBezTo>
                  <a:cubicBezTo>
                    <a:pt x="20248" y="19615"/>
                    <a:pt x="24218" y="17714"/>
                    <a:pt x="27687" y="15078"/>
                  </a:cubicBezTo>
                  <a:cubicBezTo>
                    <a:pt x="28520" y="14445"/>
                    <a:pt x="30751" y="12980"/>
                    <a:pt x="30988" y="11847"/>
                  </a:cubicBezTo>
                  <a:lnTo>
                    <a:pt x="30988" y="11847"/>
                  </a:lnTo>
                  <a:cubicBezTo>
                    <a:pt x="29589" y="18582"/>
                    <a:pt x="33057" y="20349"/>
                    <a:pt x="33057" y="20349"/>
                  </a:cubicBezTo>
                  <a:cubicBezTo>
                    <a:pt x="31690" y="25186"/>
                    <a:pt x="33291" y="31257"/>
                    <a:pt x="33291" y="31257"/>
                  </a:cubicBezTo>
                  <a:lnTo>
                    <a:pt x="35192" y="20716"/>
                  </a:lnTo>
                  <a:lnTo>
                    <a:pt x="32624" y="6105"/>
                  </a:lnTo>
                  <a:cubicBezTo>
                    <a:pt x="32624" y="6105"/>
                    <a:pt x="27687" y="1"/>
                    <a:pt x="201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76"/>
            <p:cNvSpPr/>
            <p:nvPr/>
          </p:nvSpPr>
          <p:spPr>
            <a:xfrm>
              <a:off x="4287257" y="4654003"/>
              <a:ext cx="433726" cy="126377"/>
            </a:xfrm>
            <a:custGeom>
              <a:avLst/>
              <a:gdLst/>
              <a:ahLst/>
              <a:cxnLst/>
              <a:rect l="l" t="t" r="r" b="b"/>
              <a:pathLst>
                <a:path w="23818" h="6940" extrusionOk="0">
                  <a:moveTo>
                    <a:pt x="11909" y="1"/>
                  </a:moveTo>
                  <a:cubicBezTo>
                    <a:pt x="5405" y="1"/>
                    <a:pt x="1869" y="2903"/>
                    <a:pt x="1" y="6939"/>
                  </a:cubicBezTo>
                  <a:cubicBezTo>
                    <a:pt x="2536" y="4704"/>
                    <a:pt x="6339" y="3303"/>
                    <a:pt x="11909" y="3303"/>
                  </a:cubicBezTo>
                  <a:cubicBezTo>
                    <a:pt x="17447" y="3303"/>
                    <a:pt x="21249" y="4704"/>
                    <a:pt x="23818" y="6939"/>
                  </a:cubicBezTo>
                  <a:cubicBezTo>
                    <a:pt x="21950" y="2903"/>
                    <a:pt x="18381" y="1"/>
                    <a:pt x="119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76"/>
            <p:cNvSpPr/>
            <p:nvPr/>
          </p:nvSpPr>
          <p:spPr>
            <a:xfrm>
              <a:off x="4271596" y="5606586"/>
              <a:ext cx="216754" cy="171811"/>
            </a:xfrm>
            <a:custGeom>
              <a:avLst/>
              <a:gdLst/>
              <a:ahLst/>
              <a:cxnLst/>
              <a:rect l="l" t="t" r="r" b="b"/>
              <a:pathLst>
                <a:path w="11903" h="9435" extrusionOk="0">
                  <a:moveTo>
                    <a:pt x="288" y="1"/>
                  </a:moveTo>
                  <a:cubicBezTo>
                    <a:pt x="143" y="1"/>
                    <a:pt x="1" y="129"/>
                    <a:pt x="60" y="328"/>
                  </a:cubicBezTo>
                  <a:cubicBezTo>
                    <a:pt x="94" y="361"/>
                    <a:pt x="1495" y="5331"/>
                    <a:pt x="6732" y="9367"/>
                  </a:cubicBezTo>
                  <a:cubicBezTo>
                    <a:pt x="6765" y="9401"/>
                    <a:pt x="6832" y="9434"/>
                    <a:pt x="6865" y="9434"/>
                  </a:cubicBezTo>
                  <a:cubicBezTo>
                    <a:pt x="6932" y="9401"/>
                    <a:pt x="6965" y="9401"/>
                    <a:pt x="7032" y="9367"/>
                  </a:cubicBezTo>
                  <a:lnTo>
                    <a:pt x="11802" y="5398"/>
                  </a:lnTo>
                  <a:cubicBezTo>
                    <a:pt x="11902" y="5331"/>
                    <a:pt x="11902" y="5164"/>
                    <a:pt x="11802" y="5064"/>
                  </a:cubicBezTo>
                  <a:cubicBezTo>
                    <a:pt x="11765" y="5009"/>
                    <a:pt x="11698" y="4985"/>
                    <a:pt x="11629" y="4985"/>
                  </a:cubicBezTo>
                  <a:cubicBezTo>
                    <a:pt x="11572" y="4985"/>
                    <a:pt x="11514" y="5001"/>
                    <a:pt x="11469" y="5031"/>
                  </a:cubicBezTo>
                  <a:lnTo>
                    <a:pt x="6865" y="8867"/>
                  </a:lnTo>
                  <a:cubicBezTo>
                    <a:pt x="1895" y="4964"/>
                    <a:pt x="527" y="228"/>
                    <a:pt x="527" y="194"/>
                  </a:cubicBezTo>
                  <a:cubicBezTo>
                    <a:pt x="487" y="60"/>
                    <a:pt x="387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76"/>
            <p:cNvSpPr/>
            <p:nvPr/>
          </p:nvSpPr>
          <p:spPr>
            <a:xfrm>
              <a:off x="4515665" y="5606586"/>
              <a:ext cx="216735" cy="171811"/>
            </a:xfrm>
            <a:custGeom>
              <a:avLst/>
              <a:gdLst/>
              <a:ahLst/>
              <a:cxnLst/>
              <a:rect l="l" t="t" r="r" b="b"/>
              <a:pathLst>
                <a:path w="11902" h="9435" extrusionOk="0">
                  <a:moveTo>
                    <a:pt x="11614" y="1"/>
                  </a:moveTo>
                  <a:cubicBezTo>
                    <a:pt x="11516" y="1"/>
                    <a:pt x="11415" y="60"/>
                    <a:pt x="11375" y="194"/>
                  </a:cubicBezTo>
                  <a:cubicBezTo>
                    <a:pt x="11375" y="228"/>
                    <a:pt x="10041" y="4964"/>
                    <a:pt x="5071" y="8867"/>
                  </a:cubicBezTo>
                  <a:lnTo>
                    <a:pt x="434" y="5031"/>
                  </a:lnTo>
                  <a:cubicBezTo>
                    <a:pt x="389" y="5001"/>
                    <a:pt x="330" y="4985"/>
                    <a:pt x="274" y="4985"/>
                  </a:cubicBezTo>
                  <a:cubicBezTo>
                    <a:pt x="204" y="4985"/>
                    <a:pt x="137" y="5009"/>
                    <a:pt x="100" y="5064"/>
                  </a:cubicBezTo>
                  <a:cubicBezTo>
                    <a:pt x="0" y="5164"/>
                    <a:pt x="34" y="5331"/>
                    <a:pt x="134" y="5398"/>
                  </a:cubicBezTo>
                  <a:lnTo>
                    <a:pt x="4904" y="9367"/>
                  </a:lnTo>
                  <a:cubicBezTo>
                    <a:pt x="4937" y="9401"/>
                    <a:pt x="5004" y="9434"/>
                    <a:pt x="5037" y="9434"/>
                  </a:cubicBezTo>
                  <a:cubicBezTo>
                    <a:pt x="5104" y="9401"/>
                    <a:pt x="5137" y="9401"/>
                    <a:pt x="5171" y="9367"/>
                  </a:cubicBezTo>
                  <a:cubicBezTo>
                    <a:pt x="10441" y="5331"/>
                    <a:pt x="11842" y="361"/>
                    <a:pt x="11842" y="328"/>
                  </a:cubicBezTo>
                  <a:cubicBezTo>
                    <a:pt x="11902" y="129"/>
                    <a:pt x="11760" y="1"/>
                    <a:pt x="116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76"/>
            <p:cNvSpPr/>
            <p:nvPr/>
          </p:nvSpPr>
          <p:spPr>
            <a:xfrm>
              <a:off x="3835339" y="5520216"/>
              <a:ext cx="577075" cy="442230"/>
            </a:xfrm>
            <a:custGeom>
              <a:avLst/>
              <a:gdLst/>
              <a:ahLst/>
              <a:cxnLst/>
              <a:rect l="l" t="t" r="r" b="b"/>
              <a:pathLst>
                <a:path w="31690" h="24285" extrusionOk="0">
                  <a:moveTo>
                    <a:pt x="22683" y="0"/>
                  </a:moveTo>
                  <a:lnTo>
                    <a:pt x="9474" y="7639"/>
                  </a:lnTo>
                  <a:cubicBezTo>
                    <a:pt x="5004" y="10208"/>
                    <a:pt x="1902" y="14577"/>
                    <a:pt x="901" y="19614"/>
                  </a:cubicBezTo>
                  <a:lnTo>
                    <a:pt x="0" y="24284"/>
                  </a:lnTo>
                  <a:lnTo>
                    <a:pt x="31690" y="24284"/>
                  </a:lnTo>
                  <a:cubicBezTo>
                    <a:pt x="21783" y="12209"/>
                    <a:pt x="22683" y="1"/>
                    <a:pt x="226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76"/>
            <p:cNvSpPr/>
            <p:nvPr/>
          </p:nvSpPr>
          <p:spPr>
            <a:xfrm>
              <a:off x="4595843" y="5520216"/>
              <a:ext cx="576474" cy="442230"/>
            </a:xfrm>
            <a:custGeom>
              <a:avLst/>
              <a:gdLst/>
              <a:ahLst/>
              <a:cxnLst/>
              <a:rect l="l" t="t" r="r" b="b"/>
              <a:pathLst>
                <a:path w="31657" h="24285" extrusionOk="0">
                  <a:moveTo>
                    <a:pt x="9007" y="0"/>
                  </a:moveTo>
                  <a:cubicBezTo>
                    <a:pt x="9007" y="1"/>
                    <a:pt x="9907" y="12209"/>
                    <a:pt x="0" y="24284"/>
                  </a:cubicBezTo>
                  <a:lnTo>
                    <a:pt x="31656" y="24284"/>
                  </a:lnTo>
                  <a:lnTo>
                    <a:pt x="30756" y="19614"/>
                  </a:lnTo>
                  <a:cubicBezTo>
                    <a:pt x="29755" y="14577"/>
                    <a:pt x="26653" y="10208"/>
                    <a:pt x="22216" y="7639"/>
                  </a:cubicBezTo>
                  <a:lnTo>
                    <a:pt x="90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76"/>
            <p:cNvSpPr/>
            <p:nvPr/>
          </p:nvSpPr>
          <p:spPr>
            <a:xfrm>
              <a:off x="4105648" y="5702899"/>
              <a:ext cx="92944" cy="77320"/>
            </a:xfrm>
            <a:custGeom>
              <a:avLst/>
              <a:gdLst/>
              <a:ahLst/>
              <a:cxnLst/>
              <a:rect l="l" t="t" r="r" b="b"/>
              <a:pathLst>
                <a:path w="5104" h="4246" extrusionOk="0">
                  <a:moveTo>
                    <a:pt x="232" y="0"/>
                  </a:moveTo>
                  <a:cubicBezTo>
                    <a:pt x="125" y="0"/>
                    <a:pt x="34" y="65"/>
                    <a:pt x="34" y="176"/>
                  </a:cubicBezTo>
                  <a:cubicBezTo>
                    <a:pt x="0" y="309"/>
                    <a:pt x="67" y="442"/>
                    <a:pt x="200" y="476"/>
                  </a:cubicBezTo>
                  <a:lnTo>
                    <a:pt x="4370" y="1343"/>
                  </a:lnTo>
                  <a:lnTo>
                    <a:pt x="2335" y="3845"/>
                  </a:lnTo>
                  <a:cubicBezTo>
                    <a:pt x="2268" y="3945"/>
                    <a:pt x="2268" y="4112"/>
                    <a:pt x="2369" y="4179"/>
                  </a:cubicBezTo>
                  <a:cubicBezTo>
                    <a:pt x="2435" y="4212"/>
                    <a:pt x="2469" y="4245"/>
                    <a:pt x="2535" y="4245"/>
                  </a:cubicBezTo>
                  <a:cubicBezTo>
                    <a:pt x="2602" y="4245"/>
                    <a:pt x="2669" y="4179"/>
                    <a:pt x="2735" y="4145"/>
                  </a:cubicBezTo>
                  <a:lnTo>
                    <a:pt x="5037" y="1343"/>
                  </a:lnTo>
                  <a:cubicBezTo>
                    <a:pt x="5070" y="1276"/>
                    <a:pt x="5104" y="1176"/>
                    <a:pt x="5070" y="1110"/>
                  </a:cubicBezTo>
                  <a:cubicBezTo>
                    <a:pt x="5037" y="1043"/>
                    <a:pt x="4970" y="976"/>
                    <a:pt x="4904" y="943"/>
                  </a:cubicBezTo>
                  <a:lnTo>
                    <a:pt x="300" y="9"/>
                  </a:lnTo>
                  <a:cubicBezTo>
                    <a:pt x="278" y="3"/>
                    <a:pt x="255" y="0"/>
                    <a:pt x="2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76"/>
            <p:cNvSpPr/>
            <p:nvPr/>
          </p:nvSpPr>
          <p:spPr>
            <a:xfrm>
              <a:off x="4809665" y="5720034"/>
              <a:ext cx="51644" cy="60184"/>
            </a:xfrm>
            <a:custGeom>
              <a:avLst/>
              <a:gdLst/>
              <a:ahLst/>
              <a:cxnLst/>
              <a:rect l="l" t="t" r="r" b="b"/>
              <a:pathLst>
                <a:path w="2836" h="3305" extrusionOk="0">
                  <a:moveTo>
                    <a:pt x="226" y="1"/>
                  </a:moveTo>
                  <a:cubicBezTo>
                    <a:pt x="179" y="1"/>
                    <a:pt x="136" y="12"/>
                    <a:pt x="100" y="35"/>
                  </a:cubicBezTo>
                  <a:cubicBezTo>
                    <a:pt x="0" y="135"/>
                    <a:pt x="0" y="302"/>
                    <a:pt x="67" y="402"/>
                  </a:cubicBezTo>
                  <a:lnTo>
                    <a:pt x="2368" y="3204"/>
                  </a:lnTo>
                  <a:cubicBezTo>
                    <a:pt x="2402" y="3271"/>
                    <a:pt x="2469" y="3304"/>
                    <a:pt x="2569" y="3304"/>
                  </a:cubicBezTo>
                  <a:cubicBezTo>
                    <a:pt x="2602" y="3304"/>
                    <a:pt x="2669" y="3271"/>
                    <a:pt x="2702" y="3238"/>
                  </a:cubicBezTo>
                  <a:cubicBezTo>
                    <a:pt x="2802" y="3171"/>
                    <a:pt x="2835" y="3004"/>
                    <a:pt x="2735" y="2904"/>
                  </a:cubicBezTo>
                  <a:lnTo>
                    <a:pt x="467" y="102"/>
                  </a:lnTo>
                  <a:cubicBezTo>
                    <a:pt x="403" y="37"/>
                    <a:pt x="310" y="1"/>
                    <a:pt x="2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76"/>
            <p:cNvSpPr/>
            <p:nvPr/>
          </p:nvSpPr>
          <p:spPr>
            <a:xfrm>
              <a:off x="4294559" y="5005784"/>
              <a:ext cx="190149" cy="162743"/>
            </a:xfrm>
            <a:custGeom>
              <a:avLst/>
              <a:gdLst/>
              <a:ahLst/>
              <a:cxnLst/>
              <a:rect l="l" t="t" r="r" b="b"/>
              <a:pathLst>
                <a:path w="10442" h="8937" extrusionOk="0">
                  <a:moveTo>
                    <a:pt x="5971" y="1198"/>
                  </a:moveTo>
                  <a:cubicBezTo>
                    <a:pt x="7772" y="1231"/>
                    <a:pt x="9240" y="2665"/>
                    <a:pt x="9240" y="4467"/>
                  </a:cubicBezTo>
                  <a:cubicBezTo>
                    <a:pt x="9240" y="6430"/>
                    <a:pt x="7638" y="7736"/>
                    <a:pt x="5960" y="7736"/>
                  </a:cubicBezTo>
                  <a:cubicBezTo>
                    <a:pt x="5158" y="7736"/>
                    <a:pt x="4339" y="7437"/>
                    <a:pt x="3670" y="6768"/>
                  </a:cubicBezTo>
                  <a:cubicBezTo>
                    <a:pt x="1601" y="4734"/>
                    <a:pt x="3069" y="1198"/>
                    <a:pt x="5971" y="1198"/>
                  </a:cubicBezTo>
                  <a:close/>
                  <a:moveTo>
                    <a:pt x="5961" y="1"/>
                  </a:moveTo>
                  <a:cubicBezTo>
                    <a:pt x="4863" y="1"/>
                    <a:pt x="3744" y="412"/>
                    <a:pt x="2836" y="1331"/>
                  </a:cubicBezTo>
                  <a:cubicBezTo>
                    <a:pt x="0" y="4133"/>
                    <a:pt x="2002" y="8937"/>
                    <a:pt x="5971" y="8937"/>
                  </a:cubicBezTo>
                  <a:cubicBezTo>
                    <a:pt x="8440" y="8937"/>
                    <a:pt x="10441" y="6935"/>
                    <a:pt x="10441" y="4467"/>
                  </a:cubicBezTo>
                  <a:cubicBezTo>
                    <a:pt x="10441" y="1784"/>
                    <a:pt x="8248" y="1"/>
                    <a:pt x="59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76"/>
            <p:cNvSpPr/>
            <p:nvPr/>
          </p:nvSpPr>
          <p:spPr>
            <a:xfrm>
              <a:off x="4492574" y="5005784"/>
              <a:ext cx="189548" cy="162743"/>
            </a:xfrm>
            <a:custGeom>
              <a:avLst/>
              <a:gdLst/>
              <a:ahLst/>
              <a:cxnLst/>
              <a:rect l="l" t="t" r="r" b="b"/>
              <a:pathLst>
                <a:path w="10409" h="8937" extrusionOk="0">
                  <a:moveTo>
                    <a:pt x="5972" y="1198"/>
                  </a:moveTo>
                  <a:cubicBezTo>
                    <a:pt x="7740" y="1198"/>
                    <a:pt x="9207" y="2665"/>
                    <a:pt x="9207" y="4467"/>
                  </a:cubicBezTo>
                  <a:cubicBezTo>
                    <a:pt x="9207" y="6430"/>
                    <a:pt x="7605" y="7736"/>
                    <a:pt x="5927" y="7736"/>
                  </a:cubicBezTo>
                  <a:cubicBezTo>
                    <a:pt x="5125" y="7736"/>
                    <a:pt x="4306" y="7437"/>
                    <a:pt x="3637" y="6768"/>
                  </a:cubicBezTo>
                  <a:cubicBezTo>
                    <a:pt x="1602" y="4734"/>
                    <a:pt x="3036" y="1198"/>
                    <a:pt x="5972" y="1198"/>
                  </a:cubicBezTo>
                  <a:close/>
                  <a:moveTo>
                    <a:pt x="5928" y="1"/>
                  </a:moveTo>
                  <a:cubicBezTo>
                    <a:pt x="4831" y="1"/>
                    <a:pt x="3711" y="412"/>
                    <a:pt x="2803" y="1331"/>
                  </a:cubicBezTo>
                  <a:cubicBezTo>
                    <a:pt x="1" y="4133"/>
                    <a:pt x="1969" y="8937"/>
                    <a:pt x="5972" y="8937"/>
                  </a:cubicBezTo>
                  <a:cubicBezTo>
                    <a:pt x="8407" y="8937"/>
                    <a:pt x="10408" y="6935"/>
                    <a:pt x="10408" y="4467"/>
                  </a:cubicBezTo>
                  <a:cubicBezTo>
                    <a:pt x="10408" y="1784"/>
                    <a:pt x="8215" y="1"/>
                    <a:pt x="5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76"/>
            <p:cNvSpPr/>
            <p:nvPr/>
          </p:nvSpPr>
          <p:spPr>
            <a:xfrm>
              <a:off x="4459778" y="5062653"/>
              <a:ext cx="85551" cy="39060"/>
            </a:xfrm>
            <a:custGeom>
              <a:avLst/>
              <a:gdLst/>
              <a:ahLst/>
              <a:cxnLst/>
              <a:rect l="l" t="t" r="r" b="b"/>
              <a:pathLst>
                <a:path w="4698" h="2145" extrusionOk="0">
                  <a:moveTo>
                    <a:pt x="2416" y="0"/>
                  </a:moveTo>
                  <a:cubicBezTo>
                    <a:pt x="1638" y="0"/>
                    <a:pt x="863" y="359"/>
                    <a:pt x="367" y="1077"/>
                  </a:cubicBezTo>
                  <a:lnTo>
                    <a:pt x="301" y="1177"/>
                  </a:lnTo>
                  <a:cubicBezTo>
                    <a:pt x="0" y="1577"/>
                    <a:pt x="301" y="2144"/>
                    <a:pt x="801" y="2144"/>
                  </a:cubicBezTo>
                  <a:cubicBezTo>
                    <a:pt x="968" y="2144"/>
                    <a:pt x="1168" y="2044"/>
                    <a:pt x="1268" y="1877"/>
                  </a:cubicBezTo>
                  <a:lnTo>
                    <a:pt x="1368" y="1744"/>
                  </a:lnTo>
                  <a:cubicBezTo>
                    <a:pt x="1604" y="1373"/>
                    <a:pt x="2003" y="1189"/>
                    <a:pt x="2403" y="1189"/>
                  </a:cubicBezTo>
                  <a:cubicBezTo>
                    <a:pt x="2795" y="1189"/>
                    <a:pt x="3189" y="1364"/>
                    <a:pt x="3436" y="1711"/>
                  </a:cubicBezTo>
                  <a:cubicBezTo>
                    <a:pt x="3569" y="1861"/>
                    <a:pt x="3728" y="1925"/>
                    <a:pt x="3883" y="1925"/>
                  </a:cubicBezTo>
                  <a:cubicBezTo>
                    <a:pt x="4308" y="1925"/>
                    <a:pt x="4697" y="1442"/>
                    <a:pt x="4404" y="977"/>
                  </a:cubicBezTo>
                  <a:cubicBezTo>
                    <a:pt x="3899" y="326"/>
                    <a:pt x="3157" y="0"/>
                    <a:pt x="2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2" name="Google Shape;2702;p76"/>
          <p:cNvGrpSpPr/>
          <p:nvPr/>
        </p:nvGrpSpPr>
        <p:grpSpPr>
          <a:xfrm>
            <a:off x="4168408" y="3116485"/>
            <a:ext cx="1486185" cy="1496306"/>
            <a:chOff x="2150914" y="4616964"/>
            <a:chExt cx="1336978" cy="1346083"/>
          </a:xfrm>
        </p:grpSpPr>
        <p:sp>
          <p:nvSpPr>
            <p:cNvPr id="2703" name="Google Shape;2703;p76"/>
            <p:cNvSpPr/>
            <p:nvPr/>
          </p:nvSpPr>
          <p:spPr>
            <a:xfrm>
              <a:off x="2350769" y="4616964"/>
              <a:ext cx="937287" cy="852847"/>
            </a:xfrm>
            <a:custGeom>
              <a:avLst/>
              <a:gdLst/>
              <a:ahLst/>
              <a:cxnLst/>
              <a:rect l="l" t="t" r="r" b="b"/>
              <a:pathLst>
                <a:path w="51471" h="46834" extrusionOk="0">
                  <a:moveTo>
                    <a:pt x="25719" y="0"/>
                  </a:moveTo>
                  <a:cubicBezTo>
                    <a:pt x="14377" y="0"/>
                    <a:pt x="10975" y="7005"/>
                    <a:pt x="7539" y="13777"/>
                  </a:cubicBezTo>
                  <a:cubicBezTo>
                    <a:pt x="4103" y="20548"/>
                    <a:pt x="0" y="33658"/>
                    <a:pt x="4203" y="38294"/>
                  </a:cubicBezTo>
                  <a:cubicBezTo>
                    <a:pt x="8406" y="42964"/>
                    <a:pt x="19648" y="46834"/>
                    <a:pt x="25719" y="46834"/>
                  </a:cubicBezTo>
                  <a:cubicBezTo>
                    <a:pt x="31823" y="46834"/>
                    <a:pt x="43031" y="42964"/>
                    <a:pt x="47234" y="38294"/>
                  </a:cubicBezTo>
                  <a:cubicBezTo>
                    <a:pt x="51470" y="33624"/>
                    <a:pt x="47401" y="20548"/>
                    <a:pt x="43932" y="13777"/>
                  </a:cubicBezTo>
                  <a:cubicBezTo>
                    <a:pt x="40463" y="7005"/>
                    <a:pt x="36693" y="0"/>
                    <a:pt x="257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76"/>
            <p:cNvSpPr/>
            <p:nvPr/>
          </p:nvSpPr>
          <p:spPr>
            <a:xfrm>
              <a:off x="2430947" y="5048231"/>
              <a:ext cx="181645" cy="209470"/>
            </a:xfrm>
            <a:custGeom>
              <a:avLst/>
              <a:gdLst/>
              <a:ahLst/>
              <a:cxnLst/>
              <a:rect l="l" t="t" r="r" b="b"/>
              <a:pathLst>
                <a:path w="9975" h="11503" extrusionOk="0">
                  <a:moveTo>
                    <a:pt x="7206" y="1"/>
                  </a:moveTo>
                  <a:cubicBezTo>
                    <a:pt x="7206" y="1"/>
                    <a:pt x="3570" y="101"/>
                    <a:pt x="1902" y="1569"/>
                  </a:cubicBezTo>
                  <a:cubicBezTo>
                    <a:pt x="234" y="3036"/>
                    <a:pt x="1" y="7439"/>
                    <a:pt x="2636" y="10275"/>
                  </a:cubicBezTo>
                  <a:cubicBezTo>
                    <a:pt x="3498" y="11196"/>
                    <a:pt x="4614" y="11502"/>
                    <a:pt x="5717" y="11502"/>
                  </a:cubicBezTo>
                  <a:cubicBezTo>
                    <a:pt x="7729" y="11502"/>
                    <a:pt x="9694" y="10481"/>
                    <a:pt x="9974" y="10308"/>
                  </a:cubicBezTo>
                  <a:lnTo>
                    <a:pt x="7206" y="1"/>
                  </a:lnTo>
                  <a:close/>
                </a:path>
              </a:pathLst>
            </a:custGeom>
            <a:solidFill>
              <a:srgbClr val="87B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76"/>
            <p:cNvSpPr/>
            <p:nvPr/>
          </p:nvSpPr>
          <p:spPr>
            <a:xfrm>
              <a:off x="2150914" y="5478297"/>
              <a:ext cx="1336978" cy="484750"/>
            </a:xfrm>
            <a:custGeom>
              <a:avLst/>
              <a:gdLst/>
              <a:ahLst/>
              <a:cxnLst/>
              <a:rect l="l" t="t" r="r" b="b"/>
              <a:pathLst>
                <a:path w="73420" h="26620" extrusionOk="0">
                  <a:moveTo>
                    <a:pt x="26653" y="1"/>
                  </a:moveTo>
                  <a:lnTo>
                    <a:pt x="9441" y="9974"/>
                  </a:lnTo>
                  <a:cubicBezTo>
                    <a:pt x="5004" y="12543"/>
                    <a:pt x="1902" y="16913"/>
                    <a:pt x="902" y="21950"/>
                  </a:cubicBezTo>
                  <a:lnTo>
                    <a:pt x="1" y="26620"/>
                  </a:lnTo>
                  <a:lnTo>
                    <a:pt x="73420" y="26620"/>
                  </a:lnTo>
                  <a:lnTo>
                    <a:pt x="72519" y="21950"/>
                  </a:lnTo>
                  <a:cubicBezTo>
                    <a:pt x="71519" y="16913"/>
                    <a:pt x="68416" y="12543"/>
                    <a:pt x="63980" y="9974"/>
                  </a:cubicBezTo>
                  <a:lnTo>
                    <a:pt x="467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76"/>
            <p:cNvSpPr/>
            <p:nvPr/>
          </p:nvSpPr>
          <p:spPr>
            <a:xfrm>
              <a:off x="2563370" y="5444280"/>
              <a:ext cx="512083" cy="329255"/>
            </a:xfrm>
            <a:custGeom>
              <a:avLst/>
              <a:gdLst/>
              <a:ahLst/>
              <a:cxnLst/>
              <a:rect l="l" t="t" r="r" b="b"/>
              <a:pathLst>
                <a:path w="28121" h="18081" extrusionOk="0">
                  <a:moveTo>
                    <a:pt x="5237" y="1"/>
                  </a:moveTo>
                  <a:lnTo>
                    <a:pt x="0" y="4170"/>
                  </a:lnTo>
                  <a:cubicBezTo>
                    <a:pt x="0" y="4170"/>
                    <a:pt x="1802" y="12877"/>
                    <a:pt x="8273" y="18080"/>
                  </a:cubicBezTo>
                  <a:lnTo>
                    <a:pt x="14044" y="12543"/>
                  </a:lnTo>
                  <a:lnTo>
                    <a:pt x="19881" y="18080"/>
                  </a:lnTo>
                  <a:cubicBezTo>
                    <a:pt x="26353" y="12877"/>
                    <a:pt x="28120" y="4170"/>
                    <a:pt x="28120" y="4170"/>
                  </a:cubicBezTo>
                  <a:lnTo>
                    <a:pt x="22750" y="1"/>
                  </a:lnTo>
                  <a:lnTo>
                    <a:pt x="14044" y="10808"/>
                  </a:lnTo>
                  <a:lnTo>
                    <a:pt x="5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76"/>
            <p:cNvSpPr/>
            <p:nvPr/>
          </p:nvSpPr>
          <p:spPr>
            <a:xfrm>
              <a:off x="2658736" y="5333727"/>
              <a:ext cx="321352" cy="315288"/>
            </a:xfrm>
            <a:custGeom>
              <a:avLst/>
              <a:gdLst/>
              <a:ahLst/>
              <a:cxnLst/>
              <a:rect l="l" t="t" r="r" b="b"/>
              <a:pathLst>
                <a:path w="17647" h="17314" extrusionOk="0">
                  <a:moveTo>
                    <a:pt x="0" y="1"/>
                  </a:moveTo>
                  <a:lnTo>
                    <a:pt x="0" y="8473"/>
                  </a:lnTo>
                  <a:cubicBezTo>
                    <a:pt x="0" y="10875"/>
                    <a:pt x="968" y="13143"/>
                    <a:pt x="2669" y="14811"/>
                  </a:cubicBezTo>
                  <a:cubicBezTo>
                    <a:pt x="4387" y="16479"/>
                    <a:pt x="6605" y="17313"/>
                    <a:pt x="8823" y="17313"/>
                  </a:cubicBezTo>
                  <a:cubicBezTo>
                    <a:pt x="11042" y="17313"/>
                    <a:pt x="13260" y="16479"/>
                    <a:pt x="14978" y="14811"/>
                  </a:cubicBezTo>
                  <a:cubicBezTo>
                    <a:pt x="16679" y="13143"/>
                    <a:pt x="17646" y="10875"/>
                    <a:pt x="17646" y="8473"/>
                  </a:cubicBezTo>
                  <a:lnTo>
                    <a:pt x="17646" y="1"/>
                  </a:lnTo>
                  <a:close/>
                </a:path>
              </a:pathLst>
            </a:custGeom>
            <a:solidFill>
              <a:srgbClr val="F19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76"/>
            <p:cNvSpPr/>
            <p:nvPr/>
          </p:nvSpPr>
          <p:spPr>
            <a:xfrm>
              <a:off x="2661158" y="5333727"/>
              <a:ext cx="316490" cy="136702"/>
            </a:xfrm>
            <a:custGeom>
              <a:avLst/>
              <a:gdLst/>
              <a:ahLst/>
              <a:cxnLst/>
              <a:rect l="l" t="t" r="r" b="b"/>
              <a:pathLst>
                <a:path w="17380" h="7507" extrusionOk="0">
                  <a:moveTo>
                    <a:pt x="1" y="1"/>
                  </a:moveTo>
                  <a:cubicBezTo>
                    <a:pt x="2269" y="4370"/>
                    <a:pt x="5271" y="7506"/>
                    <a:pt x="8674" y="7506"/>
                  </a:cubicBezTo>
                  <a:cubicBezTo>
                    <a:pt x="12110" y="7506"/>
                    <a:pt x="15112" y="4404"/>
                    <a:pt x="17380" y="1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76"/>
            <p:cNvSpPr/>
            <p:nvPr/>
          </p:nvSpPr>
          <p:spPr>
            <a:xfrm>
              <a:off x="2496558" y="4682556"/>
              <a:ext cx="645107" cy="755059"/>
            </a:xfrm>
            <a:custGeom>
              <a:avLst/>
              <a:gdLst/>
              <a:ahLst/>
              <a:cxnLst/>
              <a:rect l="l" t="t" r="r" b="b"/>
              <a:pathLst>
                <a:path w="35426" h="41464" extrusionOk="0">
                  <a:moveTo>
                    <a:pt x="17713" y="1"/>
                  </a:moveTo>
                  <a:cubicBezTo>
                    <a:pt x="0" y="1"/>
                    <a:pt x="4170" y="21516"/>
                    <a:pt x="4737" y="29689"/>
                  </a:cubicBezTo>
                  <a:cubicBezTo>
                    <a:pt x="5237" y="37461"/>
                    <a:pt x="13576" y="41464"/>
                    <a:pt x="17713" y="41464"/>
                  </a:cubicBezTo>
                  <a:cubicBezTo>
                    <a:pt x="21882" y="41464"/>
                    <a:pt x="30188" y="37461"/>
                    <a:pt x="30722" y="29689"/>
                  </a:cubicBezTo>
                  <a:cubicBezTo>
                    <a:pt x="31289" y="21516"/>
                    <a:pt x="35425" y="1"/>
                    <a:pt x="17713" y="1"/>
                  </a:cubicBezTo>
                  <a:close/>
                </a:path>
              </a:pathLst>
            </a:custGeom>
            <a:solidFill>
              <a:srgbClr val="F5B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76"/>
            <p:cNvSpPr/>
            <p:nvPr/>
          </p:nvSpPr>
          <p:spPr>
            <a:xfrm>
              <a:off x="2613175" y="5120051"/>
              <a:ext cx="134863" cy="122863"/>
            </a:xfrm>
            <a:custGeom>
              <a:avLst/>
              <a:gdLst/>
              <a:ahLst/>
              <a:cxnLst/>
              <a:rect l="l" t="t" r="r" b="b"/>
              <a:pathLst>
                <a:path w="7406" h="6747" extrusionOk="0">
                  <a:moveTo>
                    <a:pt x="3695" y="1"/>
                  </a:moveTo>
                  <a:cubicBezTo>
                    <a:pt x="2178" y="1"/>
                    <a:pt x="805" y="1053"/>
                    <a:pt x="434" y="2595"/>
                  </a:cubicBezTo>
                  <a:cubicBezTo>
                    <a:pt x="1" y="4396"/>
                    <a:pt x="1135" y="6231"/>
                    <a:pt x="2936" y="6664"/>
                  </a:cubicBezTo>
                  <a:cubicBezTo>
                    <a:pt x="3190" y="6720"/>
                    <a:pt x="3443" y="6746"/>
                    <a:pt x="3691" y="6746"/>
                  </a:cubicBezTo>
                  <a:cubicBezTo>
                    <a:pt x="5243" y="6746"/>
                    <a:pt x="6632" y="5710"/>
                    <a:pt x="7006" y="4129"/>
                  </a:cubicBezTo>
                  <a:cubicBezTo>
                    <a:pt x="7406" y="2328"/>
                    <a:pt x="6305" y="527"/>
                    <a:pt x="4471" y="93"/>
                  </a:cubicBezTo>
                  <a:cubicBezTo>
                    <a:pt x="4211" y="30"/>
                    <a:pt x="3951" y="1"/>
                    <a:pt x="3695" y="1"/>
                  </a:cubicBezTo>
                  <a:close/>
                </a:path>
              </a:pathLst>
            </a:custGeom>
            <a:solidFill>
              <a:srgbClr val="FE6259">
                <a:alpha val="2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76"/>
            <p:cNvSpPr/>
            <p:nvPr/>
          </p:nvSpPr>
          <p:spPr>
            <a:xfrm>
              <a:off x="2890768" y="5119906"/>
              <a:ext cx="134262" cy="122735"/>
            </a:xfrm>
            <a:custGeom>
              <a:avLst/>
              <a:gdLst/>
              <a:ahLst/>
              <a:cxnLst/>
              <a:rect l="l" t="t" r="r" b="b"/>
              <a:pathLst>
                <a:path w="7373" h="6740" extrusionOk="0">
                  <a:moveTo>
                    <a:pt x="3674" y="1"/>
                  </a:moveTo>
                  <a:cubicBezTo>
                    <a:pt x="2811" y="1"/>
                    <a:pt x="1952" y="335"/>
                    <a:pt x="1302" y="1002"/>
                  </a:cubicBezTo>
                  <a:cubicBezTo>
                    <a:pt x="1" y="2303"/>
                    <a:pt x="1" y="4437"/>
                    <a:pt x="1302" y="5738"/>
                  </a:cubicBezTo>
                  <a:cubicBezTo>
                    <a:pt x="1952" y="6406"/>
                    <a:pt x="2811" y="6739"/>
                    <a:pt x="3674" y="6739"/>
                  </a:cubicBezTo>
                  <a:cubicBezTo>
                    <a:pt x="4537" y="6739"/>
                    <a:pt x="5405" y="6406"/>
                    <a:pt x="6072" y="5738"/>
                  </a:cubicBezTo>
                  <a:cubicBezTo>
                    <a:pt x="7373" y="4437"/>
                    <a:pt x="7373" y="2303"/>
                    <a:pt x="6072" y="1002"/>
                  </a:cubicBezTo>
                  <a:cubicBezTo>
                    <a:pt x="5405" y="335"/>
                    <a:pt x="4537" y="1"/>
                    <a:pt x="3674" y="1"/>
                  </a:cubicBezTo>
                  <a:close/>
                </a:path>
              </a:pathLst>
            </a:custGeom>
            <a:solidFill>
              <a:srgbClr val="FE6259">
                <a:alpha val="21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76"/>
            <p:cNvSpPr/>
            <p:nvPr/>
          </p:nvSpPr>
          <p:spPr>
            <a:xfrm>
              <a:off x="2770504" y="5277218"/>
              <a:ext cx="97205" cy="44442"/>
            </a:xfrm>
            <a:custGeom>
              <a:avLst/>
              <a:gdLst/>
              <a:ahLst/>
              <a:cxnLst/>
              <a:rect l="l" t="t" r="r" b="b"/>
              <a:pathLst>
                <a:path w="5338" h="1227" extrusionOk="0">
                  <a:moveTo>
                    <a:pt x="0" y="0"/>
                  </a:moveTo>
                  <a:cubicBezTo>
                    <a:pt x="701" y="818"/>
                    <a:pt x="1693" y="1226"/>
                    <a:pt x="2681" y="1226"/>
                  </a:cubicBezTo>
                  <a:cubicBezTo>
                    <a:pt x="3669" y="1226"/>
                    <a:pt x="4653" y="818"/>
                    <a:pt x="5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76"/>
            <p:cNvSpPr/>
            <p:nvPr/>
          </p:nvSpPr>
          <p:spPr>
            <a:xfrm>
              <a:off x="2689111" y="5047375"/>
              <a:ext cx="45580" cy="38532"/>
            </a:xfrm>
            <a:custGeom>
              <a:avLst/>
              <a:gdLst/>
              <a:ahLst/>
              <a:cxnLst/>
              <a:rect l="l" t="t" r="r" b="b"/>
              <a:pathLst>
                <a:path w="2503" h="2116" extrusionOk="0">
                  <a:moveTo>
                    <a:pt x="1420" y="1"/>
                  </a:moveTo>
                  <a:cubicBezTo>
                    <a:pt x="1154" y="1"/>
                    <a:pt x="884" y="98"/>
                    <a:pt x="667" y="315"/>
                  </a:cubicBezTo>
                  <a:cubicBezTo>
                    <a:pt x="0" y="982"/>
                    <a:pt x="501" y="2116"/>
                    <a:pt x="1435" y="2116"/>
                  </a:cubicBezTo>
                  <a:cubicBezTo>
                    <a:pt x="2035" y="2116"/>
                    <a:pt x="2502" y="1649"/>
                    <a:pt x="2502" y="1048"/>
                  </a:cubicBezTo>
                  <a:cubicBezTo>
                    <a:pt x="2502" y="418"/>
                    <a:pt x="1971" y="1"/>
                    <a:pt x="1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76"/>
            <p:cNvSpPr/>
            <p:nvPr/>
          </p:nvSpPr>
          <p:spPr>
            <a:xfrm>
              <a:off x="2897451" y="5047375"/>
              <a:ext cx="45580" cy="38532"/>
            </a:xfrm>
            <a:custGeom>
              <a:avLst/>
              <a:gdLst/>
              <a:ahLst/>
              <a:cxnLst/>
              <a:rect l="l" t="t" r="r" b="b"/>
              <a:pathLst>
                <a:path w="2503" h="2116" extrusionOk="0">
                  <a:moveTo>
                    <a:pt x="1413" y="1"/>
                  </a:moveTo>
                  <a:cubicBezTo>
                    <a:pt x="1151" y="1"/>
                    <a:pt x="885" y="98"/>
                    <a:pt x="668" y="315"/>
                  </a:cubicBezTo>
                  <a:cubicBezTo>
                    <a:pt x="1" y="982"/>
                    <a:pt x="468" y="2116"/>
                    <a:pt x="1435" y="2116"/>
                  </a:cubicBezTo>
                  <a:cubicBezTo>
                    <a:pt x="2002" y="2116"/>
                    <a:pt x="2503" y="1649"/>
                    <a:pt x="2503" y="1048"/>
                  </a:cubicBezTo>
                  <a:cubicBezTo>
                    <a:pt x="2480" y="418"/>
                    <a:pt x="1956" y="1"/>
                    <a:pt x="14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76"/>
            <p:cNvSpPr/>
            <p:nvPr/>
          </p:nvSpPr>
          <p:spPr>
            <a:xfrm>
              <a:off x="2645370" y="4982766"/>
              <a:ext cx="116653" cy="38150"/>
            </a:xfrm>
            <a:custGeom>
              <a:avLst/>
              <a:gdLst/>
              <a:ahLst/>
              <a:cxnLst/>
              <a:rect l="l" t="t" r="r" b="b"/>
              <a:pathLst>
                <a:path w="6406" h="2095" extrusionOk="0">
                  <a:moveTo>
                    <a:pt x="3900" y="0"/>
                  </a:moveTo>
                  <a:cubicBezTo>
                    <a:pt x="2773" y="0"/>
                    <a:pt x="1387" y="463"/>
                    <a:pt x="1" y="2095"/>
                  </a:cubicBezTo>
                  <a:lnTo>
                    <a:pt x="6405" y="794"/>
                  </a:lnTo>
                  <a:cubicBezTo>
                    <a:pt x="6405" y="794"/>
                    <a:pt x="5375" y="0"/>
                    <a:pt x="3900" y="0"/>
                  </a:cubicBezTo>
                  <a:close/>
                </a:path>
              </a:pathLst>
            </a:custGeom>
            <a:solidFill>
              <a:srgbClr val="FCDF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76"/>
            <p:cNvSpPr/>
            <p:nvPr/>
          </p:nvSpPr>
          <p:spPr>
            <a:xfrm>
              <a:off x="2876801" y="4982766"/>
              <a:ext cx="116653" cy="38150"/>
            </a:xfrm>
            <a:custGeom>
              <a:avLst/>
              <a:gdLst/>
              <a:ahLst/>
              <a:cxnLst/>
              <a:rect l="l" t="t" r="r" b="b"/>
              <a:pathLst>
                <a:path w="6406" h="2095" extrusionOk="0">
                  <a:moveTo>
                    <a:pt x="2506" y="0"/>
                  </a:moveTo>
                  <a:cubicBezTo>
                    <a:pt x="1030" y="0"/>
                    <a:pt x="1" y="794"/>
                    <a:pt x="1" y="794"/>
                  </a:cubicBezTo>
                  <a:lnTo>
                    <a:pt x="6405" y="2095"/>
                  </a:lnTo>
                  <a:cubicBezTo>
                    <a:pt x="5019" y="463"/>
                    <a:pt x="3632" y="0"/>
                    <a:pt x="2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76"/>
            <p:cNvSpPr/>
            <p:nvPr/>
          </p:nvSpPr>
          <p:spPr>
            <a:xfrm>
              <a:off x="2856151" y="5195495"/>
              <a:ext cx="250151" cy="183812"/>
            </a:xfrm>
            <a:custGeom>
              <a:avLst/>
              <a:gdLst/>
              <a:ahLst/>
              <a:cxnLst/>
              <a:rect l="l" t="t" r="r" b="b"/>
              <a:pathLst>
                <a:path w="13737" h="10094" extrusionOk="0">
                  <a:moveTo>
                    <a:pt x="13170" y="1"/>
                  </a:moveTo>
                  <a:cubicBezTo>
                    <a:pt x="12945" y="1"/>
                    <a:pt x="12724" y="141"/>
                    <a:pt x="12710" y="453"/>
                  </a:cubicBezTo>
                  <a:lnTo>
                    <a:pt x="12176" y="4223"/>
                  </a:lnTo>
                  <a:cubicBezTo>
                    <a:pt x="11976" y="5557"/>
                    <a:pt x="11008" y="6624"/>
                    <a:pt x="9707" y="6925"/>
                  </a:cubicBezTo>
                  <a:lnTo>
                    <a:pt x="534" y="9126"/>
                  </a:lnTo>
                  <a:cubicBezTo>
                    <a:pt x="1" y="9260"/>
                    <a:pt x="101" y="10060"/>
                    <a:pt x="668" y="10093"/>
                  </a:cubicBezTo>
                  <a:lnTo>
                    <a:pt x="768" y="10060"/>
                  </a:lnTo>
                  <a:lnTo>
                    <a:pt x="9941" y="7859"/>
                  </a:lnTo>
                  <a:cubicBezTo>
                    <a:pt x="11609" y="7458"/>
                    <a:pt x="12876" y="6057"/>
                    <a:pt x="13110" y="4356"/>
                  </a:cubicBezTo>
                  <a:lnTo>
                    <a:pt x="13644" y="587"/>
                  </a:lnTo>
                  <a:cubicBezTo>
                    <a:pt x="13736" y="217"/>
                    <a:pt x="13450" y="1"/>
                    <a:pt x="131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76"/>
            <p:cNvSpPr/>
            <p:nvPr/>
          </p:nvSpPr>
          <p:spPr>
            <a:xfrm>
              <a:off x="2845389" y="5341084"/>
              <a:ext cx="100446" cy="44432"/>
            </a:xfrm>
            <a:custGeom>
              <a:avLst/>
              <a:gdLst/>
              <a:ahLst/>
              <a:cxnLst/>
              <a:rect l="l" t="t" r="r" b="b"/>
              <a:pathLst>
                <a:path w="5516" h="2440" extrusionOk="0">
                  <a:moveTo>
                    <a:pt x="4329" y="1"/>
                  </a:moveTo>
                  <a:cubicBezTo>
                    <a:pt x="4255" y="1"/>
                    <a:pt x="4177" y="10"/>
                    <a:pt x="4094" y="30"/>
                  </a:cubicBezTo>
                  <a:lnTo>
                    <a:pt x="1059" y="764"/>
                  </a:lnTo>
                  <a:cubicBezTo>
                    <a:pt x="0" y="892"/>
                    <a:pt x="114" y="2440"/>
                    <a:pt x="1132" y="2440"/>
                  </a:cubicBezTo>
                  <a:cubicBezTo>
                    <a:pt x="1173" y="2440"/>
                    <a:pt x="1215" y="2437"/>
                    <a:pt x="1259" y="2432"/>
                  </a:cubicBezTo>
                  <a:lnTo>
                    <a:pt x="1459" y="2432"/>
                  </a:lnTo>
                  <a:lnTo>
                    <a:pt x="4528" y="1698"/>
                  </a:lnTo>
                  <a:cubicBezTo>
                    <a:pt x="5515" y="1420"/>
                    <a:pt x="5247" y="1"/>
                    <a:pt x="43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76"/>
            <p:cNvSpPr/>
            <p:nvPr/>
          </p:nvSpPr>
          <p:spPr>
            <a:xfrm>
              <a:off x="3056006" y="5031223"/>
              <a:ext cx="151871" cy="209215"/>
            </a:xfrm>
            <a:custGeom>
              <a:avLst/>
              <a:gdLst/>
              <a:ahLst/>
              <a:cxnLst/>
              <a:rect l="l" t="t" r="r" b="b"/>
              <a:pathLst>
                <a:path w="8340" h="11489" extrusionOk="0">
                  <a:moveTo>
                    <a:pt x="1935" y="1"/>
                  </a:moveTo>
                  <a:cubicBezTo>
                    <a:pt x="1568" y="1535"/>
                    <a:pt x="634" y="8907"/>
                    <a:pt x="0" y="10542"/>
                  </a:cubicBezTo>
                  <a:cubicBezTo>
                    <a:pt x="926" y="10916"/>
                    <a:pt x="2108" y="11488"/>
                    <a:pt x="3299" y="11488"/>
                  </a:cubicBezTo>
                  <a:cubicBezTo>
                    <a:pt x="4124" y="11488"/>
                    <a:pt x="4953" y="11214"/>
                    <a:pt x="5704" y="10408"/>
                  </a:cubicBezTo>
                  <a:cubicBezTo>
                    <a:pt x="8339" y="7573"/>
                    <a:pt x="8106" y="3170"/>
                    <a:pt x="6438" y="1702"/>
                  </a:cubicBezTo>
                  <a:cubicBezTo>
                    <a:pt x="5337" y="735"/>
                    <a:pt x="3136" y="134"/>
                    <a:pt x="19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76"/>
            <p:cNvSpPr/>
            <p:nvPr/>
          </p:nvSpPr>
          <p:spPr>
            <a:xfrm>
              <a:off x="2799044" y="5099875"/>
              <a:ext cx="23108" cy="114814"/>
            </a:xfrm>
            <a:custGeom>
              <a:avLst/>
              <a:gdLst/>
              <a:ahLst/>
              <a:cxnLst/>
              <a:rect l="l" t="t" r="r" b="b"/>
              <a:pathLst>
                <a:path w="1269" h="6305" extrusionOk="0">
                  <a:moveTo>
                    <a:pt x="535" y="0"/>
                  </a:moveTo>
                  <a:cubicBezTo>
                    <a:pt x="401" y="0"/>
                    <a:pt x="268" y="100"/>
                    <a:pt x="268" y="234"/>
                  </a:cubicBezTo>
                  <a:lnTo>
                    <a:pt x="34" y="5271"/>
                  </a:lnTo>
                  <a:cubicBezTo>
                    <a:pt x="1" y="5537"/>
                    <a:pt x="101" y="5804"/>
                    <a:pt x="301" y="6004"/>
                  </a:cubicBezTo>
                  <a:cubicBezTo>
                    <a:pt x="468" y="6205"/>
                    <a:pt x="735" y="6305"/>
                    <a:pt x="1035" y="6305"/>
                  </a:cubicBezTo>
                  <a:cubicBezTo>
                    <a:pt x="1168" y="6305"/>
                    <a:pt x="1269" y="6205"/>
                    <a:pt x="1269" y="6071"/>
                  </a:cubicBezTo>
                  <a:cubicBezTo>
                    <a:pt x="1269" y="5938"/>
                    <a:pt x="1168" y="5838"/>
                    <a:pt x="1035" y="5838"/>
                  </a:cubicBezTo>
                  <a:cubicBezTo>
                    <a:pt x="868" y="5838"/>
                    <a:pt x="735" y="5771"/>
                    <a:pt x="635" y="5671"/>
                  </a:cubicBezTo>
                  <a:cubicBezTo>
                    <a:pt x="535" y="5571"/>
                    <a:pt x="501" y="5437"/>
                    <a:pt x="501" y="5304"/>
                  </a:cubicBezTo>
                  <a:lnTo>
                    <a:pt x="768" y="267"/>
                  </a:lnTo>
                  <a:cubicBezTo>
                    <a:pt x="768" y="134"/>
                    <a:pt x="668" y="34"/>
                    <a:pt x="535" y="0"/>
                  </a:cubicBezTo>
                  <a:close/>
                </a:path>
              </a:pathLst>
            </a:custGeom>
            <a:solidFill>
              <a:srgbClr val="C97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76"/>
            <p:cNvSpPr/>
            <p:nvPr/>
          </p:nvSpPr>
          <p:spPr>
            <a:xfrm>
              <a:off x="2388427" y="4654003"/>
              <a:ext cx="751417" cy="679743"/>
            </a:xfrm>
            <a:custGeom>
              <a:avLst/>
              <a:gdLst/>
              <a:ahLst/>
              <a:cxnLst/>
              <a:rect l="l" t="t" r="r" b="b"/>
              <a:pathLst>
                <a:path w="41264" h="37328" extrusionOk="0">
                  <a:moveTo>
                    <a:pt x="23584" y="1"/>
                  </a:moveTo>
                  <a:cubicBezTo>
                    <a:pt x="16079" y="1"/>
                    <a:pt x="12676" y="4037"/>
                    <a:pt x="12676" y="4037"/>
                  </a:cubicBezTo>
                  <a:cubicBezTo>
                    <a:pt x="12676" y="4037"/>
                    <a:pt x="5971" y="15779"/>
                    <a:pt x="2969" y="21416"/>
                  </a:cubicBezTo>
                  <a:cubicBezTo>
                    <a:pt x="1" y="27020"/>
                    <a:pt x="2102" y="33158"/>
                    <a:pt x="2102" y="33158"/>
                  </a:cubicBezTo>
                  <a:lnTo>
                    <a:pt x="11309" y="37328"/>
                  </a:lnTo>
                  <a:lnTo>
                    <a:pt x="12676" y="22284"/>
                  </a:lnTo>
                  <a:cubicBezTo>
                    <a:pt x="29855" y="19115"/>
                    <a:pt x="34392" y="11809"/>
                    <a:pt x="34425" y="11809"/>
                  </a:cubicBezTo>
                  <a:lnTo>
                    <a:pt x="34425" y="11809"/>
                  </a:lnTo>
                  <a:cubicBezTo>
                    <a:pt x="32991" y="18581"/>
                    <a:pt x="34892" y="22817"/>
                    <a:pt x="34892" y="22817"/>
                  </a:cubicBezTo>
                  <a:lnTo>
                    <a:pt x="36460" y="20349"/>
                  </a:lnTo>
                  <a:lnTo>
                    <a:pt x="36460" y="20349"/>
                  </a:lnTo>
                  <a:cubicBezTo>
                    <a:pt x="35059" y="25186"/>
                    <a:pt x="36593" y="31957"/>
                    <a:pt x="36593" y="31957"/>
                  </a:cubicBezTo>
                  <a:lnTo>
                    <a:pt x="41263" y="21416"/>
                  </a:lnTo>
                  <a:lnTo>
                    <a:pt x="36026" y="6105"/>
                  </a:lnTo>
                  <a:cubicBezTo>
                    <a:pt x="36026" y="6105"/>
                    <a:pt x="31056" y="1"/>
                    <a:pt x="23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76"/>
            <p:cNvSpPr/>
            <p:nvPr/>
          </p:nvSpPr>
          <p:spPr>
            <a:xfrm>
              <a:off x="2602249" y="4654003"/>
              <a:ext cx="434327" cy="126377"/>
            </a:xfrm>
            <a:custGeom>
              <a:avLst/>
              <a:gdLst/>
              <a:ahLst/>
              <a:cxnLst/>
              <a:rect l="l" t="t" r="r" b="b"/>
              <a:pathLst>
                <a:path w="23851" h="6940" extrusionOk="0">
                  <a:moveTo>
                    <a:pt x="11909" y="1"/>
                  </a:moveTo>
                  <a:cubicBezTo>
                    <a:pt x="5437" y="1"/>
                    <a:pt x="1902" y="2903"/>
                    <a:pt x="0" y="6939"/>
                  </a:cubicBezTo>
                  <a:cubicBezTo>
                    <a:pt x="2569" y="4704"/>
                    <a:pt x="6371" y="3303"/>
                    <a:pt x="11909" y="3303"/>
                  </a:cubicBezTo>
                  <a:cubicBezTo>
                    <a:pt x="17479" y="3303"/>
                    <a:pt x="21282" y="4704"/>
                    <a:pt x="23851" y="6939"/>
                  </a:cubicBezTo>
                  <a:cubicBezTo>
                    <a:pt x="21949" y="2903"/>
                    <a:pt x="18413" y="1"/>
                    <a:pt x="119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76"/>
            <p:cNvSpPr/>
            <p:nvPr/>
          </p:nvSpPr>
          <p:spPr>
            <a:xfrm>
              <a:off x="2588883" y="5606914"/>
              <a:ext cx="216863" cy="171484"/>
            </a:xfrm>
            <a:custGeom>
              <a:avLst/>
              <a:gdLst/>
              <a:ahLst/>
              <a:cxnLst/>
              <a:rect l="l" t="t" r="r" b="b"/>
              <a:pathLst>
                <a:path w="11909" h="9417" extrusionOk="0">
                  <a:moveTo>
                    <a:pt x="288" y="1"/>
                  </a:moveTo>
                  <a:cubicBezTo>
                    <a:pt x="269" y="1"/>
                    <a:pt x="251" y="4"/>
                    <a:pt x="234" y="9"/>
                  </a:cubicBezTo>
                  <a:cubicBezTo>
                    <a:pt x="100" y="43"/>
                    <a:pt x="0" y="176"/>
                    <a:pt x="67" y="310"/>
                  </a:cubicBezTo>
                  <a:cubicBezTo>
                    <a:pt x="67" y="343"/>
                    <a:pt x="1501" y="5313"/>
                    <a:pt x="6739" y="9349"/>
                  </a:cubicBezTo>
                  <a:cubicBezTo>
                    <a:pt x="6772" y="9383"/>
                    <a:pt x="6805" y="9416"/>
                    <a:pt x="6872" y="9416"/>
                  </a:cubicBezTo>
                  <a:cubicBezTo>
                    <a:pt x="6905" y="9383"/>
                    <a:pt x="6972" y="9383"/>
                    <a:pt x="7005" y="9349"/>
                  </a:cubicBezTo>
                  <a:lnTo>
                    <a:pt x="11775" y="5380"/>
                  </a:lnTo>
                  <a:cubicBezTo>
                    <a:pt x="11876" y="5313"/>
                    <a:pt x="11909" y="5146"/>
                    <a:pt x="11809" y="5046"/>
                  </a:cubicBezTo>
                  <a:cubicBezTo>
                    <a:pt x="11754" y="4991"/>
                    <a:pt x="11689" y="4967"/>
                    <a:pt x="11624" y="4967"/>
                  </a:cubicBezTo>
                  <a:cubicBezTo>
                    <a:pt x="11572" y="4967"/>
                    <a:pt x="11520" y="4983"/>
                    <a:pt x="11475" y="5013"/>
                  </a:cubicBezTo>
                  <a:lnTo>
                    <a:pt x="6839" y="8849"/>
                  </a:lnTo>
                  <a:cubicBezTo>
                    <a:pt x="1868" y="4946"/>
                    <a:pt x="534" y="210"/>
                    <a:pt x="534" y="176"/>
                  </a:cubicBezTo>
                  <a:cubicBezTo>
                    <a:pt x="479" y="66"/>
                    <a:pt x="378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76"/>
            <p:cNvSpPr/>
            <p:nvPr/>
          </p:nvSpPr>
          <p:spPr>
            <a:xfrm>
              <a:off x="2833061" y="5606313"/>
              <a:ext cx="216280" cy="172085"/>
            </a:xfrm>
            <a:custGeom>
              <a:avLst/>
              <a:gdLst/>
              <a:ahLst/>
              <a:cxnLst/>
              <a:rect l="l" t="t" r="r" b="b"/>
              <a:pathLst>
                <a:path w="11877" h="9450" extrusionOk="0">
                  <a:moveTo>
                    <a:pt x="11608" y="1"/>
                  </a:moveTo>
                  <a:cubicBezTo>
                    <a:pt x="11500" y="1"/>
                    <a:pt x="11403" y="65"/>
                    <a:pt x="11376" y="176"/>
                  </a:cubicBezTo>
                  <a:cubicBezTo>
                    <a:pt x="11376" y="243"/>
                    <a:pt x="10041" y="4946"/>
                    <a:pt x="5071" y="8882"/>
                  </a:cubicBezTo>
                  <a:lnTo>
                    <a:pt x="435" y="5046"/>
                  </a:lnTo>
                  <a:cubicBezTo>
                    <a:pt x="390" y="5016"/>
                    <a:pt x="331" y="5000"/>
                    <a:pt x="274" y="5000"/>
                  </a:cubicBezTo>
                  <a:cubicBezTo>
                    <a:pt x="205" y="5000"/>
                    <a:pt x="138" y="5024"/>
                    <a:pt x="101" y="5079"/>
                  </a:cubicBezTo>
                  <a:cubicBezTo>
                    <a:pt x="1" y="5179"/>
                    <a:pt x="34" y="5346"/>
                    <a:pt x="134" y="5413"/>
                  </a:cubicBezTo>
                  <a:lnTo>
                    <a:pt x="4904" y="9382"/>
                  </a:lnTo>
                  <a:cubicBezTo>
                    <a:pt x="4938" y="9416"/>
                    <a:pt x="5005" y="9449"/>
                    <a:pt x="5071" y="9449"/>
                  </a:cubicBezTo>
                  <a:cubicBezTo>
                    <a:pt x="5105" y="9416"/>
                    <a:pt x="5138" y="9416"/>
                    <a:pt x="5171" y="9382"/>
                  </a:cubicBezTo>
                  <a:cubicBezTo>
                    <a:pt x="10442" y="5313"/>
                    <a:pt x="11843" y="376"/>
                    <a:pt x="11843" y="309"/>
                  </a:cubicBezTo>
                  <a:cubicBezTo>
                    <a:pt x="11876" y="176"/>
                    <a:pt x="11809" y="42"/>
                    <a:pt x="11676" y="9"/>
                  </a:cubicBezTo>
                  <a:cubicBezTo>
                    <a:pt x="11653" y="3"/>
                    <a:pt x="11630" y="1"/>
                    <a:pt x="11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45;p57">
            <a:extLst>
              <a:ext uri="{FF2B5EF4-FFF2-40B4-BE49-F238E27FC236}">
                <a16:creationId xmlns:a16="http://schemas.microsoft.com/office/drawing/2014/main" id="{6C0E5795-7CF1-5B73-8B56-D5A1FB096F19}"/>
              </a:ext>
            </a:extLst>
          </p:cNvPr>
          <p:cNvSpPr/>
          <p:nvPr/>
        </p:nvSpPr>
        <p:spPr>
          <a:xfrm>
            <a:off x="2884449" y="925136"/>
            <a:ext cx="862361" cy="764034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57"/>
          <p:cNvSpPr/>
          <p:nvPr/>
        </p:nvSpPr>
        <p:spPr>
          <a:xfrm>
            <a:off x="1390919" y="632559"/>
            <a:ext cx="1070071" cy="9964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7" name="Google Shape;1537;p57"/>
          <p:cNvGrpSpPr/>
          <p:nvPr/>
        </p:nvGrpSpPr>
        <p:grpSpPr>
          <a:xfrm>
            <a:off x="1659387" y="867356"/>
            <a:ext cx="533135" cy="461244"/>
            <a:chOff x="-35839800" y="3561025"/>
            <a:chExt cx="291450" cy="291650"/>
          </a:xfrm>
        </p:grpSpPr>
        <p:sp>
          <p:nvSpPr>
            <p:cNvPr id="1538" name="Google Shape;1538;p57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9" name="Google Shape;1539;p57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7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7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7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7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7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2" name="Google Shape;1682;p60"/>
          <p:cNvGrpSpPr/>
          <p:nvPr/>
        </p:nvGrpSpPr>
        <p:grpSpPr>
          <a:xfrm>
            <a:off x="426747" y="454681"/>
            <a:ext cx="8334790" cy="917765"/>
            <a:chOff x="5964300" y="2114563"/>
            <a:chExt cx="7704000" cy="883215"/>
          </a:xfrm>
        </p:grpSpPr>
        <p:sp>
          <p:nvSpPr>
            <p:cNvPr id="1683" name="Google Shape;1683;p60"/>
            <p:cNvSpPr/>
            <p:nvPr/>
          </p:nvSpPr>
          <p:spPr>
            <a:xfrm>
              <a:off x="5964300" y="2114563"/>
              <a:ext cx="7704000" cy="600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60"/>
            <p:cNvSpPr/>
            <p:nvPr/>
          </p:nvSpPr>
          <p:spPr>
            <a:xfrm flipH="1">
              <a:off x="12827500" y="2671546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5" name="Google Shape;1685;p60"/>
          <p:cNvSpPr txBox="1">
            <a:spLocks noGrp="1"/>
          </p:cNvSpPr>
          <p:nvPr>
            <p:ph type="title"/>
          </p:nvPr>
        </p:nvSpPr>
        <p:spPr>
          <a:xfrm>
            <a:off x="514845" y="506717"/>
            <a:ext cx="8158595" cy="4784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SUPPORT WORKFLOW &amp; OPERATIONS</a:t>
            </a:r>
            <a:endParaRPr dirty="0"/>
          </a:p>
        </p:txBody>
      </p:sp>
      <p:sp>
        <p:nvSpPr>
          <p:cNvPr id="1686" name="Google Shape;1686;p60"/>
          <p:cNvSpPr txBox="1"/>
          <p:nvPr/>
        </p:nvSpPr>
        <p:spPr>
          <a:xfrm>
            <a:off x="888178" y="4142364"/>
            <a:ext cx="1907400" cy="4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500" dirty="0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rPr>
              <a:t>Assigned ticket received</a:t>
            </a:r>
            <a:endParaRPr sz="1500" dirty="0">
              <a:solidFill>
                <a:schemeClr val="dk2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687" name="Google Shape;1687;p60"/>
          <p:cNvSpPr txBox="1"/>
          <p:nvPr/>
        </p:nvSpPr>
        <p:spPr>
          <a:xfrm>
            <a:off x="2723994" y="2050523"/>
            <a:ext cx="1986032" cy="547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500" dirty="0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rPr>
              <a:t>Issue analysis</a:t>
            </a:r>
            <a:endParaRPr sz="1500" dirty="0">
              <a:solidFill>
                <a:schemeClr val="dk2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688" name="Google Shape;1688;p60"/>
          <p:cNvSpPr txBox="1"/>
          <p:nvPr/>
        </p:nvSpPr>
        <p:spPr>
          <a:xfrm>
            <a:off x="6294018" y="2050522"/>
            <a:ext cx="2260113" cy="60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500" dirty="0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rPr>
              <a:t>Ticket closure</a:t>
            </a:r>
            <a:endParaRPr sz="1500" dirty="0">
              <a:solidFill>
                <a:schemeClr val="dk2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689" name="Google Shape;1689;p60"/>
          <p:cNvSpPr txBox="1"/>
          <p:nvPr/>
        </p:nvSpPr>
        <p:spPr>
          <a:xfrm>
            <a:off x="4509006" y="4031774"/>
            <a:ext cx="2342464" cy="611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500" dirty="0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rPr>
              <a:t>Solution &amp; updates</a:t>
            </a:r>
            <a:endParaRPr sz="1500" dirty="0">
              <a:solidFill>
                <a:schemeClr val="dk2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grpSp>
        <p:nvGrpSpPr>
          <p:cNvPr id="1690" name="Google Shape;1690;p60"/>
          <p:cNvGrpSpPr/>
          <p:nvPr/>
        </p:nvGrpSpPr>
        <p:grpSpPr>
          <a:xfrm>
            <a:off x="805181" y="2866912"/>
            <a:ext cx="2179800" cy="610456"/>
            <a:chOff x="4924414" y="1575673"/>
            <a:chExt cx="2179800" cy="610456"/>
          </a:xfrm>
        </p:grpSpPr>
        <p:sp>
          <p:nvSpPr>
            <p:cNvPr id="1691" name="Google Shape;1691;p60"/>
            <p:cNvSpPr/>
            <p:nvPr/>
          </p:nvSpPr>
          <p:spPr>
            <a:xfrm>
              <a:off x="4924414" y="1575673"/>
              <a:ext cx="2179800" cy="4716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60"/>
            <p:cNvSpPr/>
            <p:nvPr/>
          </p:nvSpPr>
          <p:spPr>
            <a:xfrm>
              <a:off x="5165083" y="1996407"/>
              <a:ext cx="240199" cy="189723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3" name="Google Shape;1693;p60"/>
          <p:cNvGrpSpPr/>
          <p:nvPr/>
        </p:nvGrpSpPr>
        <p:grpSpPr>
          <a:xfrm rot="10800000" flipH="1">
            <a:off x="2589794" y="2721860"/>
            <a:ext cx="2179800" cy="610456"/>
            <a:chOff x="4924414" y="1575673"/>
            <a:chExt cx="2179800" cy="610456"/>
          </a:xfrm>
        </p:grpSpPr>
        <p:sp>
          <p:nvSpPr>
            <p:cNvPr id="1694" name="Google Shape;1694;p60"/>
            <p:cNvSpPr/>
            <p:nvPr/>
          </p:nvSpPr>
          <p:spPr>
            <a:xfrm>
              <a:off x="4924414" y="1575673"/>
              <a:ext cx="2179800" cy="471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60"/>
            <p:cNvSpPr/>
            <p:nvPr/>
          </p:nvSpPr>
          <p:spPr>
            <a:xfrm>
              <a:off x="5165083" y="1996407"/>
              <a:ext cx="240199" cy="189723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" name="Google Shape;1696;p60"/>
          <p:cNvGrpSpPr/>
          <p:nvPr/>
        </p:nvGrpSpPr>
        <p:grpSpPr>
          <a:xfrm>
            <a:off x="4374406" y="2866912"/>
            <a:ext cx="2179800" cy="610456"/>
            <a:chOff x="4924414" y="1575673"/>
            <a:chExt cx="2179800" cy="610456"/>
          </a:xfrm>
        </p:grpSpPr>
        <p:sp>
          <p:nvSpPr>
            <p:cNvPr id="1697" name="Google Shape;1697;p60"/>
            <p:cNvSpPr/>
            <p:nvPr/>
          </p:nvSpPr>
          <p:spPr>
            <a:xfrm>
              <a:off x="4924414" y="1575673"/>
              <a:ext cx="2179800" cy="4716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60"/>
            <p:cNvSpPr/>
            <p:nvPr/>
          </p:nvSpPr>
          <p:spPr>
            <a:xfrm>
              <a:off x="5165083" y="1996407"/>
              <a:ext cx="240199" cy="189723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60"/>
          <p:cNvGrpSpPr/>
          <p:nvPr/>
        </p:nvGrpSpPr>
        <p:grpSpPr>
          <a:xfrm rot="10800000" flipH="1">
            <a:off x="6159019" y="2721860"/>
            <a:ext cx="2179800" cy="610456"/>
            <a:chOff x="4924414" y="1575673"/>
            <a:chExt cx="2179800" cy="610456"/>
          </a:xfrm>
        </p:grpSpPr>
        <p:sp>
          <p:nvSpPr>
            <p:cNvPr id="1700" name="Google Shape;1700;p60"/>
            <p:cNvSpPr/>
            <p:nvPr/>
          </p:nvSpPr>
          <p:spPr>
            <a:xfrm>
              <a:off x="4924414" y="1575673"/>
              <a:ext cx="2179800" cy="4716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60"/>
            <p:cNvSpPr/>
            <p:nvPr/>
          </p:nvSpPr>
          <p:spPr>
            <a:xfrm>
              <a:off x="5165083" y="1996407"/>
              <a:ext cx="240199" cy="189723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2" name="Google Shape;1702;p60"/>
          <p:cNvSpPr txBox="1"/>
          <p:nvPr/>
        </p:nvSpPr>
        <p:spPr>
          <a:xfrm>
            <a:off x="832916" y="2938724"/>
            <a:ext cx="1907400" cy="3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dirty="0">
                <a:solidFill>
                  <a:schemeClr val="dk1"/>
                </a:solidFill>
                <a:latin typeface="Kufam"/>
                <a:ea typeface="Kufam"/>
                <a:cs typeface="Kufam"/>
                <a:sym typeface="Kufam"/>
              </a:rPr>
              <a:t>Assigned Ticket</a:t>
            </a:r>
            <a:endParaRPr sz="1600" b="1" dirty="0">
              <a:solidFill>
                <a:schemeClr val="dk1"/>
              </a:solidFill>
              <a:latin typeface="Kufam"/>
              <a:ea typeface="Kufam"/>
              <a:cs typeface="Kufam"/>
              <a:sym typeface="Kufam"/>
            </a:endParaRPr>
          </a:p>
        </p:txBody>
      </p:sp>
      <p:sp>
        <p:nvSpPr>
          <p:cNvPr id="1703" name="Google Shape;1703;p60"/>
          <p:cNvSpPr txBox="1"/>
          <p:nvPr/>
        </p:nvSpPr>
        <p:spPr>
          <a:xfrm>
            <a:off x="6294019" y="2944919"/>
            <a:ext cx="1909800" cy="3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 b="1">
                <a:solidFill>
                  <a:schemeClr val="dk1"/>
                </a:solidFill>
                <a:latin typeface="Kufam"/>
                <a:ea typeface="Kufam"/>
                <a:cs typeface="Kufam"/>
                <a:sym typeface="Kufam"/>
              </a:rPr>
              <a:t>Closure</a:t>
            </a:r>
            <a:endParaRPr sz="2300" b="1" dirty="0">
              <a:solidFill>
                <a:schemeClr val="dk1"/>
              </a:solidFill>
              <a:latin typeface="Kufam"/>
              <a:ea typeface="Kufam"/>
              <a:cs typeface="Kufam"/>
              <a:sym typeface="Kufam"/>
            </a:endParaRPr>
          </a:p>
        </p:txBody>
      </p:sp>
      <p:sp>
        <p:nvSpPr>
          <p:cNvPr id="1704" name="Google Shape;1704;p60"/>
          <p:cNvSpPr txBox="1"/>
          <p:nvPr/>
        </p:nvSpPr>
        <p:spPr>
          <a:xfrm>
            <a:off x="2709212" y="2944919"/>
            <a:ext cx="1909800" cy="3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 b="1" dirty="0">
                <a:solidFill>
                  <a:schemeClr val="dk1"/>
                </a:solidFill>
                <a:latin typeface="Kufam"/>
                <a:ea typeface="Kufam"/>
                <a:cs typeface="Kufam"/>
                <a:sym typeface="Kufam"/>
              </a:rPr>
              <a:t>Analysis</a:t>
            </a:r>
            <a:endParaRPr sz="2300" b="1" dirty="0">
              <a:solidFill>
                <a:schemeClr val="dk1"/>
              </a:solidFill>
              <a:latin typeface="Kufam"/>
              <a:ea typeface="Kufam"/>
              <a:cs typeface="Kufam"/>
              <a:sym typeface="Kufam"/>
            </a:endParaRPr>
          </a:p>
        </p:txBody>
      </p:sp>
      <p:sp>
        <p:nvSpPr>
          <p:cNvPr id="1705" name="Google Shape;1705;p60"/>
          <p:cNvSpPr txBox="1"/>
          <p:nvPr/>
        </p:nvSpPr>
        <p:spPr>
          <a:xfrm>
            <a:off x="4474058" y="2930655"/>
            <a:ext cx="1909800" cy="3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 b="1" dirty="0">
                <a:solidFill>
                  <a:schemeClr val="dk1"/>
                </a:solidFill>
                <a:latin typeface="Kufam"/>
                <a:ea typeface="Kufam"/>
                <a:cs typeface="Kufam"/>
                <a:sym typeface="Kufam"/>
              </a:rPr>
              <a:t>Solution</a:t>
            </a:r>
            <a:endParaRPr sz="2300" b="1" dirty="0">
              <a:solidFill>
                <a:schemeClr val="dk1"/>
              </a:solidFill>
              <a:latin typeface="Kufam"/>
              <a:ea typeface="Kufam"/>
              <a:cs typeface="Kufam"/>
              <a:sym typeface="Kufam"/>
            </a:endParaRPr>
          </a:p>
        </p:txBody>
      </p:sp>
      <p:sp>
        <p:nvSpPr>
          <p:cNvPr id="1706" name="Google Shape;1706;p60"/>
          <p:cNvSpPr txBox="1"/>
          <p:nvPr/>
        </p:nvSpPr>
        <p:spPr>
          <a:xfrm>
            <a:off x="557877" y="3557554"/>
            <a:ext cx="2759571" cy="493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2"/>
                </a:solidFill>
                <a:latin typeface="Kufam"/>
                <a:ea typeface="Kufam"/>
                <a:cs typeface="Kufam"/>
                <a:sym typeface="Kufam"/>
              </a:rPr>
              <a:t>CHANNEL 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 b="1" dirty="0">
                <a:solidFill>
                  <a:schemeClr val="dk2"/>
                </a:solidFill>
                <a:latin typeface="Kufam"/>
                <a:ea typeface="Kufam"/>
                <a:cs typeface="Kufam"/>
                <a:sym typeface="Kufam"/>
              </a:rPr>
              <a:t>TICKET INTAKE</a:t>
            </a:r>
            <a:endParaRPr sz="2300" b="1" dirty="0">
              <a:solidFill>
                <a:schemeClr val="dk2"/>
              </a:solidFill>
              <a:latin typeface="Kufam"/>
              <a:ea typeface="Kufam"/>
              <a:cs typeface="Kufam"/>
              <a:sym typeface="Kufam"/>
            </a:endParaRPr>
          </a:p>
        </p:txBody>
      </p:sp>
      <p:sp>
        <p:nvSpPr>
          <p:cNvPr id="1707" name="Google Shape;1707;p60"/>
          <p:cNvSpPr txBox="1"/>
          <p:nvPr/>
        </p:nvSpPr>
        <p:spPr>
          <a:xfrm>
            <a:off x="5574671" y="1458396"/>
            <a:ext cx="3434225" cy="567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 b="1" dirty="0">
                <a:solidFill>
                  <a:schemeClr val="dk2"/>
                </a:solidFill>
                <a:latin typeface="Kufam"/>
                <a:ea typeface="Kufam"/>
                <a:cs typeface="Kufam"/>
                <a:sym typeface="Kufam"/>
              </a:rPr>
              <a:t>CHANNEL 4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 b="1" dirty="0">
                <a:solidFill>
                  <a:schemeClr val="dk2"/>
                </a:solidFill>
                <a:latin typeface="Kufam"/>
                <a:ea typeface="Kufam"/>
                <a:cs typeface="Kufam"/>
                <a:sym typeface="Kufam"/>
              </a:rPr>
              <a:t>TICKET CLOSURE</a:t>
            </a:r>
            <a:endParaRPr sz="2300" b="1" dirty="0">
              <a:solidFill>
                <a:schemeClr val="dk2"/>
              </a:solidFill>
              <a:latin typeface="Kufam"/>
              <a:ea typeface="Kufam"/>
              <a:cs typeface="Kufam"/>
              <a:sym typeface="Kufam"/>
            </a:endParaRPr>
          </a:p>
        </p:txBody>
      </p:sp>
      <p:sp>
        <p:nvSpPr>
          <p:cNvPr id="1708" name="Google Shape;1708;p60"/>
          <p:cNvSpPr txBox="1"/>
          <p:nvPr/>
        </p:nvSpPr>
        <p:spPr>
          <a:xfrm>
            <a:off x="1520675" y="1506405"/>
            <a:ext cx="4180311" cy="54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 b="1" dirty="0">
                <a:solidFill>
                  <a:schemeClr val="dk2"/>
                </a:solidFill>
                <a:latin typeface="Kufam"/>
                <a:ea typeface="Kufam"/>
                <a:cs typeface="Kufam"/>
                <a:sym typeface="Kufam"/>
              </a:rPr>
              <a:t>CHANNEL 2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 b="1" dirty="0">
                <a:solidFill>
                  <a:schemeClr val="dk2"/>
                </a:solidFill>
                <a:latin typeface="Kufam"/>
                <a:ea typeface="Kufam"/>
                <a:cs typeface="Kufam"/>
                <a:sym typeface="Kufam"/>
              </a:rPr>
              <a:t>TICKET ANALYSIS</a:t>
            </a:r>
            <a:endParaRPr sz="2300" b="1" dirty="0">
              <a:solidFill>
                <a:schemeClr val="dk2"/>
              </a:solidFill>
              <a:latin typeface="Kufam"/>
              <a:ea typeface="Kufam"/>
              <a:cs typeface="Kufam"/>
              <a:sym typeface="Kufam"/>
            </a:endParaRPr>
          </a:p>
        </p:txBody>
      </p:sp>
      <p:sp>
        <p:nvSpPr>
          <p:cNvPr id="1709" name="Google Shape;1709;p60"/>
          <p:cNvSpPr txBox="1"/>
          <p:nvPr/>
        </p:nvSpPr>
        <p:spPr>
          <a:xfrm>
            <a:off x="3591857" y="3424462"/>
            <a:ext cx="4066607" cy="707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 b="1" dirty="0">
                <a:solidFill>
                  <a:schemeClr val="dk2"/>
                </a:solidFill>
                <a:latin typeface="Kufam"/>
                <a:ea typeface="Kufam"/>
                <a:cs typeface="Kufam"/>
                <a:sym typeface="Kufam"/>
              </a:rPr>
              <a:t>CHANNEL 3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 b="1" dirty="0">
                <a:solidFill>
                  <a:schemeClr val="dk2"/>
                </a:solidFill>
                <a:latin typeface="Kufam"/>
                <a:ea typeface="Kufam"/>
                <a:cs typeface="Kufam"/>
                <a:sym typeface="Kufam"/>
              </a:rPr>
              <a:t>ISSUE SOLUTION</a:t>
            </a:r>
            <a:endParaRPr sz="2300" b="1" dirty="0">
              <a:solidFill>
                <a:schemeClr val="dk2"/>
              </a:solidFill>
              <a:latin typeface="Kufam"/>
              <a:ea typeface="Kufam"/>
              <a:cs typeface="Kufam"/>
              <a:sym typeface="Kufam"/>
            </a:endParaRPr>
          </a:p>
        </p:txBody>
      </p:sp>
      <p:sp>
        <p:nvSpPr>
          <p:cNvPr id="1710" name="Google Shape;1710;p60"/>
          <p:cNvSpPr/>
          <p:nvPr/>
        </p:nvSpPr>
        <p:spPr>
          <a:xfrm rot="-3820395" flipH="1">
            <a:off x="1468868" y="1919212"/>
            <a:ext cx="852426" cy="702297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60"/>
          <p:cNvSpPr/>
          <p:nvPr/>
        </p:nvSpPr>
        <p:spPr>
          <a:xfrm rot="-6979605">
            <a:off x="3237880" y="3575494"/>
            <a:ext cx="852426" cy="702297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60"/>
          <p:cNvSpPr/>
          <p:nvPr/>
        </p:nvSpPr>
        <p:spPr>
          <a:xfrm rot="-3820395" flipH="1">
            <a:off x="5050268" y="1919212"/>
            <a:ext cx="852426" cy="702297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60"/>
          <p:cNvSpPr/>
          <p:nvPr/>
        </p:nvSpPr>
        <p:spPr>
          <a:xfrm rot="-6979605">
            <a:off x="7225235" y="3583093"/>
            <a:ext cx="852426" cy="702297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4" name="Google Shape;1714;p60"/>
          <p:cNvGrpSpPr/>
          <p:nvPr/>
        </p:nvGrpSpPr>
        <p:grpSpPr>
          <a:xfrm>
            <a:off x="1743016" y="2042135"/>
            <a:ext cx="345691" cy="368420"/>
            <a:chOff x="-5971525" y="3990475"/>
            <a:chExt cx="274925" cy="293025"/>
          </a:xfrm>
        </p:grpSpPr>
        <p:sp>
          <p:nvSpPr>
            <p:cNvPr id="1715" name="Google Shape;1715;p60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60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60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60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9" name="Google Shape;1719;p60"/>
          <p:cNvGrpSpPr/>
          <p:nvPr/>
        </p:nvGrpSpPr>
        <p:grpSpPr>
          <a:xfrm>
            <a:off x="5303059" y="2019454"/>
            <a:ext cx="397927" cy="394711"/>
            <a:chOff x="-2310650" y="3958175"/>
            <a:chExt cx="293825" cy="291450"/>
          </a:xfrm>
        </p:grpSpPr>
        <p:sp>
          <p:nvSpPr>
            <p:cNvPr id="1720" name="Google Shape;1720;p60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60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2" name="Google Shape;1722;p60"/>
          <p:cNvGrpSpPr/>
          <p:nvPr/>
        </p:nvGrpSpPr>
        <p:grpSpPr>
          <a:xfrm>
            <a:off x="3502240" y="3801925"/>
            <a:ext cx="372343" cy="368422"/>
            <a:chOff x="-1182750" y="3962900"/>
            <a:chExt cx="294575" cy="291450"/>
          </a:xfrm>
        </p:grpSpPr>
        <p:sp>
          <p:nvSpPr>
            <p:cNvPr id="1723" name="Google Shape;1723;p60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60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60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60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60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60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60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0" name="Google Shape;1730;p60"/>
          <p:cNvGrpSpPr/>
          <p:nvPr/>
        </p:nvGrpSpPr>
        <p:grpSpPr>
          <a:xfrm>
            <a:off x="7537361" y="3808153"/>
            <a:ext cx="372320" cy="367373"/>
            <a:chOff x="-1951475" y="3597450"/>
            <a:chExt cx="295375" cy="291450"/>
          </a:xfrm>
        </p:grpSpPr>
        <p:sp>
          <p:nvSpPr>
            <p:cNvPr id="1731" name="Google Shape;1731;p60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60"/>
            <p:cNvSpPr/>
            <p:nvPr/>
          </p:nvSpPr>
          <p:spPr>
            <a:xfrm>
              <a:off x="-1949899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3" name="Google Shape;1733;p60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60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1ADDD1F-9AA8-690C-AE16-F0970D8699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336" b="7642"/>
          <a:stretch>
            <a:fillRect/>
          </a:stretch>
        </p:blipFill>
        <p:spPr>
          <a:xfrm>
            <a:off x="2743200" y="308052"/>
            <a:ext cx="5497870" cy="4527396"/>
          </a:xfrm>
          <a:prstGeom prst="rect">
            <a:avLst/>
          </a:prstGeom>
        </p:spPr>
      </p:pic>
      <p:grpSp>
        <p:nvGrpSpPr>
          <p:cNvPr id="7" name="Google Shape;632;p43">
            <a:extLst>
              <a:ext uri="{FF2B5EF4-FFF2-40B4-BE49-F238E27FC236}">
                <a16:creationId xmlns:a16="http://schemas.microsoft.com/office/drawing/2014/main" id="{857E176C-E3BC-1B31-4837-F95F000F912A}"/>
              </a:ext>
            </a:extLst>
          </p:cNvPr>
          <p:cNvGrpSpPr/>
          <p:nvPr/>
        </p:nvGrpSpPr>
        <p:grpSpPr>
          <a:xfrm flipH="1">
            <a:off x="423746" y="308052"/>
            <a:ext cx="2245113" cy="730880"/>
            <a:chOff x="7572207" y="1867225"/>
            <a:chExt cx="5965771" cy="1457582"/>
          </a:xfrm>
        </p:grpSpPr>
        <p:sp>
          <p:nvSpPr>
            <p:cNvPr id="8" name="Google Shape;633;p43">
              <a:extLst>
                <a:ext uri="{FF2B5EF4-FFF2-40B4-BE49-F238E27FC236}">
                  <a16:creationId xmlns:a16="http://schemas.microsoft.com/office/drawing/2014/main" id="{7C614B24-5289-DCBB-9362-0B69F37E55AE}"/>
                </a:ext>
              </a:extLst>
            </p:cNvPr>
            <p:cNvSpPr/>
            <p:nvPr/>
          </p:nvSpPr>
          <p:spPr>
            <a:xfrm>
              <a:off x="7572207" y="1867225"/>
              <a:ext cx="5965771" cy="1104926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1" dirty="0">
                  <a:solidFill>
                    <a:schemeClr val="dk1"/>
                  </a:solidFill>
                  <a:latin typeface="Kufam"/>
                  <a:cs typeface="Kufam"/>
                </a:rPr>
                <a:t>Support Page</a:t>
              </a:r>
              <a:r>
                <a:rPr lang="en-GB" sz="2000" dirty="0"/>
                <a:t> </a:t>
              </a:r>
              <a:endParaRPr sz="2000" dirty="0"/>
            </a:p>
          </p:txBody>
        </p:sp>
        <p:sp>
          <p:nvSpPr>
            <p:cNvPr id="9" name="Google Shape;634;p43">
              <a:extLst>
                <a:ext uri="{FF2B5EF4-FFF2-40B4-BE49-F238E27FC236}">
                  <a16:creationId xmlns:a16="http://schemas.microsoft.com/office/drawing/2014/main" id="{E2042A48-6C9C-7201-5C5C-83CE576AC81A}"/>
                </a:ext>
              </a:extLst>
            </p:cNvPr>
            <p:cNvSpPr/>
            <p:nvPr/>
          </p:nvSpPr>
          <p:spPr>
            <a:xfrm flipH="1">
              <a:off x="11606626" y="2972152"/>
              <a:ext cx="814195" cy="352655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</p:spTree>
    <p:extLst>
      <p:ext uri="{BB962C8B-B14F-4D97-AF65-F5344CB8AC3E}">
        <p14:creationId xmlns:p14="http://schemas.microsoft.com/office/powerpoint/2010/main" val="3493221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4" name="Google Shape;1774;p62"/>
          <p:cNvGrpSpPr/>
          <p:nvPr/>
        </p:nvGrpSpPr>
        <p:grpSpPr>
          <a:xfrm rot="10800000" flipH="1">
            <a:off x="714450" y="1945750"/>
            <a:ext cx="4324200" cy="1709200"/>
            <a:chOff x="657300" y="652519"/>
            <a:chExt cx="4324200" cy="1709200"/>
          </a:xfrm>
        </p:grpSpPr>
        <p:sp>
          <p:nvSpPr>
            <p:cNvPr id="1775" name="Google Shape;1775;p62"/>
            <p:cNvSpPr/>
            <p:nvPr/>
          </p:nvSpPr>
          <p:spPr>
            <a:xfrm>
              <a:off x="657300" y="652519"/>
              <a:ext cx="4324200" cy="1368900"/>
            </a:xfrm>
            <a:prstGeom prst="roundRect">
              <a:avLst>
                <a:gd name="adj" fmla="val 50000"/>
              </a:avLst>
            </a:pr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62"/>
            <p:cNvSpPr/>
            <p:nvPr/>
          </p:nvSpPr>
          <p:spPr>
            <a:xfrm>
              <a:off x="3819524" y="1941148"/>
              <a:ext cx="532463" cy="420571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7" name="Google Shape;1777;p62"/>
          <p:cNvSpPr/>
          <p:nvPr/>
        </p:nvSpPr>
        <p:spPr>
          <a:xfrm rot="8999582">
            <a:off x="4764441" y="631859"/>
            <a:ext cx="1804026" cy="1486400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0" name="Google Shape;1780;p62"/>
          <p:cNvSpPr txBox="1">
            <a:spLocks noGrp="1"/>
          </p:cNvSpPr>
          <p:nvPr>
            <p:ph type="title"/>
          </p:nvPr>
        </p:nvSpPr>
        <p:spPr>
          <a:xfrm>
            <a:off x="1092000" y="2381250"/>
            <a:ext cx="35691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Admin page​</a:t>
            </a:r>
            <a:endParaRPr dirty="0"/>
          </a:p>
        </p:txBody>
      </p:sp>
      <p:grpSp>
        <p:nvGrpSpPr>
          <p:cNvPr id="1781" name="Google Shape;1781;p62"/>
          <p:cNvGrpSpPr/>
          <p:nvPr/>
        </p:nvGrpSpPr>
        <p:grpSpPr>
          <a:xfrm>
            <a:off x="7247672" y="1679434"/>
            <a:ext cx="1102239" cy="605745"/>
            <a:chOff x="-1484141" y="6116847"/>
            <a:chExt cx="1102239" cy="605745"/>
          </a:xfrm>
        </p:grpSpPr>
        <p:sp>
          <p:nvSpPr>
            <p:cNvPr id="1782" name="Google Shape;1782;p62"/>
            <p:cNvSpPr/>
            <p:nvPr/>
          </p:nvSpPr>
          <p:spPr>
            <a:xfrm>
              <a:off x="-1484141" y="6116847"/>
              <a:ext cx="1102239" cy="507143"/>
            </a:xfrm>
            <a:custGeom>
              <a:avLst/>
              <a:gdLst/>
              <a:ahLst/>
              <a:cxnLst/>
              <a:rect l="l" t="t" r="r" b="b"/>
              <a:pathLst>
                <a:path w="28489" h="13107" extrusionOk="0">
                  <a:moveTo>
                    <a:pt x="6537" y="1"/>
                  </a:moveTo>
                  <a:cubicBezTo>
                    <a:pt x="2895" y="1"/>
                    <a:pt x="1" y="2928"/>
                    <a:pt x="1" y="6537"/>
                  </a:cubicBezTo>
                  <a:cubicBezTo>
                    <a:pt x="1" y="10179"/>
                    <a:pt x="2895" y="13106"/>
                    <a:pt x="6537" y="13106"/>
                  </a:cubicBezTo>
                  <a:lnTo>
                    <a:pt x="21952" y="13106"/>
                  </a:lnTo>
                  <a:cubicBezTo>
                    <a:pt x="25561" y="13106"/>
                    <a:pt x="28488" y="10179"/>
                    <a:pt x="28488" y="6537"/>
                  </a:cubicBezTo>
                  <a:cubicBezTo>
                    <a:pt x="28488" y="2928"/>
                    <a:pt x="25561" y="1"/>
                    <a:pt x="21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62"/>
            <p:cNvSpPr/>
            <p:nvPr/>
          </p:nvSpPr>
          <p:spPr>
            <a:xfrm>
              <a:off x="-1267709" y="6607597"/>
              <a:ext cx="145977" cy="114994"/>
            </a:xfrm>
            <a:custGeom>
              <a:avLst/>
              <a:gdLst/>
              <a:ahLst/>
              <a:cxnLst/>
              <a:rect l="l" t="t" r="r" b="b"/>
              <a:pathLst>
                <a:path w="3773" h="2972" extrusionOk="0">
                  <a:moveTo>
                    <a:pt x="0" y="0"/>
                  </a:moveTo>
                  <a:lnTo>
                    <a:pt x="0" y="2439"/>
                  </a:lnTo>
                  <a:cubicBezTo>
                    <a:pt x="0" y="2763"/>
                    <a:pt x="272" y="2972"/>
                    <a:pt x="549" y="2972"/>
                  </a:cubicBezTo>
                  <a:cubicBezTo>
                    <a:pt x="691" y="2972"/>
                    <a:pt x="834" y="2918"/>
                    <a:pt x="943" y="2797"/>
                  </a:cubicBezTo>
                  <a:lnTo>
                    <a:pt x="37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62"/>
            <p:cNvSpPr/>
            <p:nvPr/>
          </p:nvSpPr>
          <p:spPr>
            <a:xfrm>
              <a:off x="-880192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8" y="0"/>
                    <a:pt x="0" y="699"/>
                    <a:pt x="0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62"/>
            <p:cNvSpPr/>
            <p:nvPr/>
          </p:nvSpPr>
          <p:spPr>
            <a:xfrm>
              <a:off x="-639889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9" y="0"/>
                  </a:moveTo>
                  <a:cubicBezTo>
                    <a:pt x="848" y="0"/>
                    <a:pt x="1" y="699"/>
                    <a:pt x="1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2" y="160"/>
                    <a:pt x="2165" y="0"/>
                    <a:pt x="1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62"/>
            <p:cNvSpPr/>
            <p:nvPr/>
          </p:nvSpPr>
          <p:spPr>
            <a:xfrm>
              <a:off x="-1120494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7" y="0"/>
                    <a:pt x="0" y="699"/>
                    <a:pt x="0" y="1754"/>
                  </a:cubicBezTo>
                  <a:cubicBezTo>
                    <a:pt x="0" y="2697"/>
                    <a:pt x="780" y="3445"/>
                    <a:pt x="1724" y="3478"/>
                  </a:cubicBezTo>
                  <a:cubicBezTo>
                    <a:pt x="3285" y="3478"/>
                    <a:pt x="4032" y="1592"/>
                    <a:pt x="2959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2"/>
            <p:cNvSpPr/>
            <p:nvPr/>
          </p:nvSpPr>
          <p:spPr>
            <a:xfrm>
              <a:off x="-1360836" y="6304007"/>
              <a:ext cx="156075" cy="133760"/>
            </a:xfrm>
            <a:custGeom>
              <a:avLst/>
              <a:gdLst/>
              <a:ahLst/>
              <a:cxnLst/>
              <a:rect l="l" t="t" r="r" b="b"/>
              <a:pathLst>
                <a:path w="4034" h="3457" extrusionOk="0">
                  <a:moveTo>
                    <a:pt x="1754" y="0"/>
                  </a:moveTo>
                  <a:cubicBezTo>
                    <a:pt x="858" y="0"/>
                    <a:pt x="1" y="694"/>
                    <a:pt x="1" y="1733"/>
                  </a:cubicBezTo>
                  <a:cubicBezTo>
                    <a:pt x="33" y="2676"/>
                    <a:pt x="781" y="3456"/>
                    <a:pt x="1724" y="3456"/>
                  </a:cubicBezTo>
                  <a:cubicBezTo>
                    <a:pt x="3285" y="3456"/>
                    <a:pt x="4033" y="1603"/>
                    <a:pt x="2960" y="497"/>
                  </a:cubicBezTo>
                  <a:cubicBezTo>
                    <a:pt x="2606" y="154"/>
                    <a:pt x="2176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8" name="Google Shape;1788;p62"/>
          <p:cNvGrpSpPr/>
          <p:nvPr/>
        </p:nvGrpSpPr>
        <p:grpSpPr>
          <a:xfrm>
            <a:off x="5309132" y="2584009"/>
            <a:ext cx="955021" cy="518441"/>
            <a:chOff x="5232932" y="2584009"/>
            <a:chExt cx="955021" cy="518441"/>
          </a:xfrm>
        </p:grpSpPr>
        <p:grpSp>
          <p:nvGrpSpPr>
            <p:cNvPr id="1789" name="Google Shape;1789;p62"/>
            <p:cNvGrpSpPr/>
            <p:nvPr/>
          </p:nvGrpSpPr>
          <p:grpSpPr>
            <a:xfrm>
              <a:off x="5232932" y="2584009"/>
              <a:ext cx="955021" cy="518441"/>
              <a:chOff x="-1065168" y="6810196"/>
              <a:chExt cx="955021" cy="518441"/>
            </a:xfrm>
          </p:grpSpPr>
          <p:sp>
            <p:nvSpPr>
              <p:cNvPr id="1790" name="Google Shape;1790;p62"/>
              <p:cNvSpPr/>
              <p:nvPr/>
            </p:nvSpPr>
            <p:spPr>
              <a:xfrm>
                <a:off x="-1065168" y="6810196"/>
                <a:ext cx="840502" cy="518441"/>
              </a:xfrm>
              <a:custGeom>
                <a:avLst/>
                <a:gdLst/>
                <a:ahLst/>
                <a:cxnLst/>
                <a:rect l="l" t="t" r="r" b="b"/>
                <a:pathLst>
                  <a:path w="21724" h="13399" extrusionOk="0">
                    <a:moveTo>
                      <a:pt x="2602" y="0"/>
                    </a:moveTo>
                    <a:cubicBezTo>
                      <a:pt x="1172" y="0"/>
                      <a:pt x="1" y="1138"/>
                      <a:pt x="1" y="2569"/>
                    </a:cubicBezTo>
                    <a:lnTo>
                      <a:pt x="1" y="10797"/>
                    </a:lnTo>
                    <a:cubicBezTo>
                      <a:pt x="1" y="12227"/>
                      <a:pt x="1172" y="13398"/>
                      <a:pt x="2602" y="13398"/>
                    </a:cubicBezTo>
                    <a:lnTo>
                      <a:pt x="19122" y="13398"/>
                    </a:lnTo>
                    <a:cubicBezTo>
                      <a:pt x="20553" y="13398"/>
                      <a:pt x="21724" y="12227"/>
                      <a:pt x="21724" y="10797"/>
                    </a:cubicBezTo>
                    <a:lnTo>
                      <a:pt x="21724" y="2569"/>
                    </a:lnTo>
                    <a:cubicBezTo>
                      <a:pt x="21724" y="1138"/>
                      <a:pt x="20553" y="0"/>
                      <a:pt x="19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62"/>
              <p:cNvSpPr/>
              <p:nvPr/>
            </p:nvSpPr>
            <p:spPr>
              <a:xfrm>
                <a:off x="-234767" y="6963694"/>
                <a:ext cx="124620" cy="149779"/>
              </a:xfrm>
              <a:custGeom>
                <a:avLst/>
                <a:gdLst/>
                <a:ahLst/>
                <a:cxnLst/>
                <a:rect l="l" t="t" r="r" b="b"/>
                <a:pathLst>
                  <a:path w="3221" h="3871" extrusionOk="0">
                    <a:moveTo>
                      <a:pt x="1" y="1"/>
                    </a:moveTo>
                    <a:lnTo>
                      <a:pt x="1" y="3870"/>
                    </a:lnTo>
                    <a:lnTo>
                      <a:pt x="2863" y="976"/>
                    </a:lnTo>
                    <a:cubicBezTo>
                      <a:pt x="3220" y="618"/>
                      <a:pt x="2960" y="1"/>
                      <a:pt x="24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92" name="Google Shape;1792;p62"/>
            <p:cNvSpPr/>
            <p:nvPr/>
          </p:nvSpPr>
          <p:spPr>
            <a:xfrm flipH="1">
              <a:off x="5407513" y="2714023"/>
              <a:ext cx="235870" cy="90301"/>
            </a:xfrm>
            <a:custGeom>
              <a:avLst/>
              <a:gdLst/>
              <a:ahLst/>
              <a:cxnLst/>
              <a:rect l="l" t="t" r="r" b="b"/>
              <a:pathLst>
                <a:path w="1562" h="598" extrusionOk="0">
                  <a:moveTo>
                    <a:pt x="1050" y="0"/>
                  </a:moveTo>
                  <a:lnTo>
                    <a:pt x="1050" y="158"/>
                  </a:lnTo>
                  <a:lnTo>
                    <a:pt x="1" y="158"/>
                  </a:lnTo>
                  <a:lnTo>
                    <a:pt x="1" y="440"/>
                  </a:lnTo>
                  <a:lnTo>
                    <a:pt x="1050" y="440"/>
                  </a:lnTo>
                  <a:lnTo>
                    <a:pt x="1050" y="597"/>
                  </a:lnTo>
                  <a:lnTo>
                    <a:pt x="1562" y="296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62"/>
            <p:cNvSpPr/>
            <p:nvPr/>
          </p:nvSpPr>
          <p:spPr>
            <a:xfrm flipH="1">
              <a:off x="5407513" y="2848712"/>
              <a:ext cx="235870" cy="89244"/>
            </a:xfrm>
            <a:custGeom>
              <a:avLst/>
              <a:gdLst/>
              <a:ahLst/>
              <a:cxnLst/>
              <a:rect l="l" t="t" r="r" b="b"/>
              <a:pathLst>
                <a:path w="1562" h="591" extrusionOk="0">
                  <a:moveTo>
                    <a:pt x="519" y="1"/>
                  </a:moveTo>
                  <a:lnTo>
                    <a:pt x="1" y="296"/>
                  </a:lnTo>
                  <a:lnTo>
                    <a:pt x="519" y="591"/>
                  </a:lnTo>
                  <a:lnTo>
                    <a:pt x="519" y="433"/>
                  </a:lnTo>
                  <a:lnTo>
                    <a:pt x="1562" y="433"/>
                  </a:lnTo>
                  <a:lnTo>
                    <a:pt x="1562" y="151"/>
                  </a:lnTo>
                  <a:lnTo>
                    <a:pt x="519" y="151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62"/>
            <p:cNvSpPr/>
            <p:nvPr/>
          </p:nvSpPr>
          <p:spPr>
            <a:xfrm flipH="1">
              <a:off x="5705601" y="2712060"/>
              <a:ext cx="152817" cy="281776"/>
            </a:xfrm>
            <a:custGeom>
              <a:avLst/>
              <a:gdLst/>
              <a:ahLst/>
              <a:cxnLst/>
              <a:rect l="l" t="t" r="r" b="b"/>
              <a:pathLst>
                <a:path w="1012" h="1866" extrusionOk="0">
                  <a:moveTo>
                    <a:pt x="231" y="0"/>
                  </a:moveTo>
                  <a:cubicBezTo>
                    <a:pt x="191" y="33"/>
                    <a:pt x="152" y="72"/>
                    <a:pt x="126" y="118"/>
                  </a:cubicBezTo>
                  <a:cubicBezTo>
                    <a:pt x="1" y="335"/>
                    <a:pt x="14" y="656"/>
                    <a:pt x="139" y="978"/>
                  </a:cubicBezTo>
                  <a:cubicBezTo>
                    <a:pt x="263" y="1293"/>
                    <a:pt x="401" y="1575"/>
                    <a:pt x="644" y="1752"/>
                  </a:cubicBezTo>
                  <a:cubicBezTo>
                    <a:pt x="736" y="1826"/>
                    <a:pt x="847" y="1866"/>
                    <a:pt x="962" y="1866"/>
                  </a:cubicBezTo>
                  <a:cubicBezTo>
                    <a:pt x="978" y="1866"/>
                    <a:pt x="995" y="1865"/>
                    <a:pt x="1011" y="1863"/>
                  </a:cubicBezTo>
                  <a:lnTo>
                    <a:pt x="782" y="1325"/>
                  </a:lnTo>
                  <a:lnTo>
                    <a:pt x="736" y="1345"/>
                  </a:lnTo>
                  <a:cubicBezTo>
                    <a:pt x="637" y="1234"/>
                    <a:pt x="559" y="1109"/>
                    <a:pt x="500" y="971"/>
                  </a:cubicBezTo>
                  <a:cubicBezTo>
                    <a:pt x="447" y="833"/>
                    <a:pt x="421" y="689"/>
                    <a:pt x="414" y="545"/>
                  </a:cubicBezTo>
                  <a:lnTo>
                    <a:pt x="454" y="532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62"/>
            <p:cNvSpPr/>
            <p:nvPr/>
          </p:nvSpPr>
          <p:spPr>
            <a:xfrm flipH="1">
              <a:off x="5669055" y="2901863"/>
              <a:ext cx="57533" cy="86677"/>
            </a:xfrm>
            <a:custGeom>
              <a:avLst/>
              <a:gdLst/>
              <a:ahLst/>
              <a:cxnLst/>
              <a:rect l="l" t="t" r="r" b="b"/>
              <a:pathLst>
                <a:path w="381" h="574" extrusionOk="0">
                  <a:moveTo>
                    <a:pt x="119" y="0"/>
                  </a:moveTo>
                  <a:cubicBezTo>
                    <a:pt x="104" y="0"/>
                    <a:pt x="88" y="3"/>
                    <a:pt x="73" y="9"/>
                  </a:cubicBezTo>
                  <a:lnTo>
                    <a:pt x="0" y="29"/>
                  </a:lnTo>
                  <a:lnTo>
                    <a:pt x="230" y="573"/>
                  </a:lnTo>
                  <a:cubicBezTo>
                    <a:pt x="250" y="567"/>
                    <a:pt x="276" y="554"/>
                    <a:pt x="296" y="547"/>
                  </a:cubicBezTo>
                  <a:cubicBezTo>
                    <a:pt x="355" y="514"/>
                    <a:pt x="381" y="442"/>
                    <a:pt x="355" y="383"/>
                  </a:cubicBezTo>
                  <a:lnTo>
                    <a:pt x="237" y="81"/>
                  </a:lnTo>
                  <a:cubicBezTo>
                    <a:pt x="217" y="31"/>
                    <a:pt x="170" y="0"/>
                    <a:pt x="1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2"/>
            <p:cNvSpPr/>
            <p:nvPr/>
          </p:nvSpPr>
          <p:spPr>
            <a:xfrm flipH="1">
              <a:off x="5750147" y="2696809"/>
              <a:ext cx="60704" cy="88640"/>
            </a:xfrm>
            <a:custGeom>
              <a:avLst/>
              <a:gdLst/>
              <a:ahLst/>
              <a:cxnLst/>
              <a:rect l="l" t="t" r="r" b="b"/>
              <a:pathLst>
                <a:path w="402" h="587" extrusionOk="0">
                  <a:moveTo>
                    <a:pt x="134" y="0"/>
                  </a:moveTo>
                  <a:cubicBezTo>
                    <a:pt x="118" y="0"/>
                    <a:pt x="102" y="3"/>
                    <a:pt x="86" y="9"/>
                  </a:cubicBezTo>
                  <a:cubicBezTo>
                    <a:pt x="60" y="16"/>
                    <a:pt x="27" y="29"/>
                    <a:pt x="1" y="49"/>
                  </a:cubicBezTo>
                  <a:lnTo>
                    <a:pt x="224" y="587"/>
                  </a:lnTo>
                  <a:lnTo>
                    <a:pt x="303" y="560"/>
                  </a:lnTo>
                  <a:cubicBezTo>
                    <a:pt x="368" y="528"/>
                    <a:pt x="401" y="455"/>
                    <a:pt x="375" y="390"/>
                  </a:cubicBezTo>
                  <a:lnTo>
                    <a:pt x="257" y="82"/>
                  </a:lnTo>
                  <a:cubicBezTo>
                    <a:pt x="237" y="31"/>
                    <a:pt x="186" y="0"/>
                    <a:pt x="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7" name="Google Shape;1797;p62"/>
          <p:cNvGrpSpPr/>
          <p:nvPr/>
        </p:nvGrpSpPr>
        <p:grpSpPr>
          <a:xfrm>
            <a:off x="6194248" y="3242426"/>
            <a:ext cx="544325" cy="421215"/>
            <a:chOff x="6194248" y="3242426"/>
            <a:chExt cx="544325" cy="421215"/>
          </a:xfrm>
        </p:grpSpPr>
        <p:sp>
          <p:nvSpPr>
            <p:cNvPr id="1798" name="Google Shape;1798;p62"/>
            <p:cNvSpPr/>
            <p:nvPr/>
          </p:nvSpPr>
          <p:spPr>
            <a:xfrm flipH="1">
              <a:off x="6332673" y="3370361"/>
              <a:ext cx="405900" cy="293280"/>
            </a:xfrm>
            <a:custGeom>
              <a:avLst/>
              <a:gdLst/>
              <a:ahLst/>
              <a:cxnLst/>
              <a:rect l="l" t="t" r="r" b="b"/>
              <a:pathLst>
                <a:path w="2789" h="2015" extrusionOk="0">
                  <a:moveTo>
                    <a:pt x="165" y="1"/>
                  </a:moveTo>
                  <a:cubicBezTo>
                    <a:pt x="73" y="1"/>
                    <a:pt x="1" y="79"/>
                    <a:pt x="1" y="165"/>
                  </a:cubicBezTo>
                  <a:lnTo>
                    <a:pt x="1" y="1850"/>
                  </a:lnTo>
                  <a:cubicBezTo>
                    <a:pt x="1" y="1942"/>
                    <a:pt x="73" y="2014"/>
                    <a:pt x="165" y="2014"/>
                  </a:cubicBezTo>
                  <a:lnTo>
                    <a:pt x="2625" y="2014"/>
                  </a:lnTo>
                  <a:cubicBezTo>
                    <a:pt x="2716" y="2014"/>
                    <a:pt x="2789" y="1942"/>
                    <a:pt x="2789" y="1850"/>
                  </a:cubicBezTo>
                  <a:lnTo>
                    <a:pt x="2789" y="165"/>
                  </a:lnTo>
                  <a:cubicBezTo>
                    <a:pt x="2789" y="79"/>
                    <a:pt x="2716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2"/>
            <p:cNvSpPr/>
            <p:nvPr/>
          </p:nvSpPr>
          <p:spPr>
            <a:xfrm flipH="1">
              <a:off x="6329908" y="3377639"/>
              <a:ext cx="407646" cy="183828"/>
            </a:xfrm>
            <a:custGeom>
              <a:avLst/>
              <a:gdLst/>
              <a:ahLst/>
              <a:cxnLst/>
              <a:rect l="l" t="t" r="r" b="b"/>
              <a:pathLst>
                <a:path w="2801" h="1263" extrusionOk="0">
                  <a:moveTo>
                    <a:pt x="2709" y="1"/>
                  </a:moveTo>
                  <a:cubicBezTo>
                    <a:pt x="2696" y="1"/>
                    <a:pt x="2682" y="5"/>
                    <a:pt x="2670" y="16"/>
                  </a:cubicBezTo>
                  <a:lnTo>
                    <a:pt x="1404" y="1118"/>
                  </a:lnTo>
                  <a:lnTo>
                    <a:pt x="99" y="49"/>
                  </a:lnTo>
                  <a:cubicBezTo>
                    <a:pt x="86" y="40"/>
                    <a:pt x="73" y="35"/>
                    <a:pt x="60" y="35"/>
                  </a:cubicBezTo>
                  <a:cubicBezTo>
                    <a:pt x="45" y="35"/>
                    <a:pt x="30" y="41"/>
                    <a:pt x="20" y="55"/>
                  </a:cubicBezTo>
                  <a:cubicBezTo>
                    <a:pt x="0" y="82"/>
                    <a:pt x="0" y="115"/>
                    <a:pt x="26" y="141"/>
                  </a:cubicBezTo>
                  <a:lnTo>
                    <a:pt x="1365" y="1243"/>
                  </a:lnTo>
                  <a:cubicBezTo>
                    <a:pt x="1378" y="1256"/>
                    <a:pt x="1391" y="1263"/>
                    <a:pt x="1404" y="1263"/>
                  </a:cubicBezTo>
                  <a:cubicBezTo>
                    <a:pt x="1417" y="1263"/>
                    <a:pt x="1430" y="1256"/>
                    <a:pt x="1443" y="1249"/>
                  </a:cubicBezTo>
                  <a:lnTo>
                    <a:pt x="2749" y="115"/>
                  </a:lnTo>
                  <a:cubicBezTo>
                    <a:pt x="2801" y="68"/>
                    <a:pt x="2758" y="1"/>
                    <a:pt x="2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2"/>
            <p:cNvSpPr/>
            <p:nvPr/>
          </p:nvSpPr>
          <p:spPr>
            <a:xfrm flipH="1">
              <a:off x="6578047" y="3495677"/>
              <a:ext cx="159507" cy="161268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995" y="0"/>
                  </a:moveTo>
                  <a:cubicBezTo>
                    <a:pt x="983" y="0"/>
                    <a:pt x="972" y="6"/>
                    <a:pt x="964" y="19"/>
                  </a:cubicBezTo>
                  <a:lnTo>
                    <a:pt x="26" y="1003"/>
                  </a:lnTo>
                  <a:cubicBezTo>
                    <a:pt x="0" y="1029"/>
                    <a:pt x="0" y="1068"/>
                    <a:pt x="26" y="1088"/>
                  </a:cubicBezTo>
                  <a:cubicBezTo>
                    <a:pt x="33" y="1101"/>
                    <a:pt x="53" y="1108"/>
                    <a:pt x="66" y="1108"/>
                  </a:cubicBezTo>
                  <a:cubicBezTo>
                    <a:pt x="85" y="1108"/>
                    <a:pt x="99" y="1101"/>
                    <a:pt x="112" y="1088"/>
                  </a:cubicBezTo>
                  <a:lnTo>
                    <a:pt x="1050" y="104"/>
                  </a:lnTo>
                  <a:cubicBezTo>
                    <a:pt x="1096" y="68"/>
                    <a:pt x="1038" y="0"/>
                    <a:pt x="9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2"/>
            <p:cNvSpPr/>
            <p:nvPr/>
          </p:nvSpPr>
          <p:spPr>
            <a:xfrm flipH="1">
              <a:off x="6332664" y="3497423"/>
              <a:ext cx="155724" cy="153845"/>
            </a:xfrm>
            <a:custGeom>
              <a:avLst/>
              <a:gdLst/>
              <a:ahLst/>
              <a:cxnLst/>
              <a:rect l="l" t="t" r="r" b="b"/>
              <a:pathLst>
                <a:path w="1070" h="1057" extrusionOk="0">
                  <a:moveTo>
                    <a:pt x="67" y="0"/>
                  </a:moveTo>
                  <a:cubicBezTo>
                    <a:pt x="51" y="0"/>
                    <a:pt x="36" y="7"/>
                    <a:pt x="27" y="20"/>
                  </a:cubicBezTo>
                  <a:cubicBezTo>
                    <a:pt x="0" y="39"/>
                    <a:pt x="0" y="79"/>
                    <a:pt x="27" y="105"/>
                  </a:cubicBezTo>
                  <a:lnTo>
                    <a:pt x="958" y="1043"/>
                  </a:lnTo>
                  <a:cubicBezTo>
                    <a:pt x="965" y="1050"/>
                    <a:pt x="984" y="1056"/>
                    <a:pt x="997" y="1056"/>
                  </a:cubicBezTo>
                  <a:cubicBezTo>
                    <a:pt x="1017" y="1056"/>
                    <a:pt x="1030" y="1050"/>
                    <a:pt x="1043" y="1043"/>
                  </a:cubicBezTo>
                  <a:cubicBezTo>
                    <a:pt x="1070" y="1017"/>
                    <a:pt x="1070" y="977"/>
                    <a:pt x="1043" y="951"/>
                  </a:cubicBezTo>
                  <a:lnTo>
                    <a:pt x="112" y="20"/>
                  </a:lnTo>
                  <a:cubicBezTo>
                    <a:pt x="99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2"/>
            <p:cNvSpPr/>
            <p:nvPr/>
          </p:nvSpPr>
          <p:spPr>
            <a:xfrm>
              <a:off x="6194248" y="3242426"/>
              <a:ext cx="239698" cy="238845"/>
            </a:xfrm>
            <a:custGeom>
              <a:avLst/>
              <a:gdLst/>
              <a:ahLst/>
              <a:cxnLst/>
              <a:rect l="l" t="t" r="r" b="b"/>
              <a:pathLst>
                <a:path w="1647" h="1641" extrusionOk="0">
                  <a:moveTo>
                    <a:pt x="827" y="0"/>
                  </a:moveTo>
                  <a:cubicBezTo>
                    <a:pt x="374" y="0"/>
                    <a:pt x="0" y="368"/>
                    <a:pt x="0" y="820"/>
                  </a:cubicBezTo>
                  <a:cubicBezTo>
                    <a:pt x="0" y="1273"/>
                    <a:pt x="374" y="1640"/>
                    <a:pt x="827" y="1640"/>
                  </a:cubicBezTo>
                  <a:cubicBezTo>
                    <a:pt x="1279" y="1640"/>
                    <a:pt x="1647" y="1273"/>
                    <a:pt x="1647" y="820"/>
                  </a:cubicBezTo>
                  <a:cubicBezTo>
                    <a:pt x="1647" y="368"/>
                    <a:pt x="1279" y="0"/>
                    <a:pt x="8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2"/>
            <p:cNvSpPr/>
            <p:nvPr/>
          </p:nvSpPr>
          <p:spPr>
            <a:xfrm>
              <a:off x="6222406" y="3306467"/>
              <a:ext cx="82228" cy="107997"/>
            </a:xfrm>
            <a:custGeom>
              <a:avLst/>
              <a:gdLst/>
              <a:ahLst/>
              <a:cxnLst/>
              <a:rect l="l" t="t" r="r" b="b"/>
              <a:pathLst>
                <a:path w="565" h="742" extrusionOk="0">
                  <a:moveTo>
                    <a:pt x="283" y="112"/>
                  </a:moveTo>
                  <a:cubicBezTo>
                    <a:pt x="309" y="112"/>
                    <a:pt x="335" y="118"/>
                    <a:pt x="348" y="138"/>
                  </a:cubicBezTo>
                  <a:cubicBezTo>
                    <a:pt x="368" y="151"/>
                    <a:pt x="374" y="171"/>
                    <a:pt x="374" y="203"/>
                  </a:cubicBezTo>
                  <a:cubicBezTo>
                    <a:pt x="374" y="230"/>
                    <a:pt x="368" y="249"/>
                    <a:pt x="348" y="269"/>
                  </a:cubicBezTo>
                  <a:cubicBezTo>
                    <a:pt x="335" y="282"/>
                    <a:pt x="309" y="289"/>
                    <a:pt x="283" y="289"/>
                  </a:cubicBezTo>
                  <a:cubicBezTo>
                    <a:pt x="250" y="289"/>
                    <a:pt x="230" y="282"/>
                    <a:pt x="217" y="269"/>
                  </a:cubicBezTo>
                  <a:cubicBezTo>
                    <a:pt x="197" y="249"/>
                    <a:pt x="191" y="230"/>
                    <a:pt x="191" y="203"/>
                  </a:cubicBezTo>
                  <a:cubicBezTo>
                    <a:pt x="191" y="171"/>
                    <a:pt x="197" y="151"/>
                    <a:pt x="217" y="138"/>
                  </a:cubicBezTo>
                  <a:cubicBezTo>
                    <a:pt x="230" y="118"/>
                    <a:pt x="250" y="112"/>
                    <a:pt x="283" y="112"/>
                  </a:cubicBezTo>
                  <a:close/>
                  <a:moveTo>
                    <a:pt x="283" y="407"/>
                  </a:moveTo>
                  <a:cubicBezTo>
                    <a:pt x="315" y="407"/>
                    <a:pt x="342" y="413"/>
                    <a:pt x="361" y="433"/>
                  </a:cubicBezTo>
                  <a:cubicBezTo>
                    <a:pt x="381" y="453"/>
                    <a:pt x="388" y="479"/>
                    <a:pt x="388" y="518"/>
                  </a:cubicBezTo>
                  <a:cubicBezTo>
                    <a:pt x="388" y="551"/>
                    <a:pt x="381" y="577"/>
                    <a:pt x="361" y="597"/>
                  </a:cubicBezTo>
                  <a:cubicBezTo>
                    <a:pt x="342" y="617"/>
                    <a:pt x="315" y="623"/>
                    <a:pt x="283" y="623"/>
                  </a:cubicBezTo>
                  <a:cubicBezTo>
                    <a:pt x="250" y="623"/>
                    <a:pt x="224" y="617"/>
                    <a:pt x="204" y="597"/>
                  </a:cubicBezTo>
                  <a:cubicBezTo>
                    <a:pt x="184" y="577"/>
                    <a:pt x="178" y="551"/>
                    <a:pt x="178" y="518"/>
                  </a:cubicBezTo>
                  <a:cubicBezTo>
                    <a:pt x="178" y="479"/>
                    <a:pt x="184" y="453"/>
                    <a:pt x="204" y="433"/>
                  </a:cubicBezTo>
                  <a:cubicBezTo>
                    <a:pt x="224" y="413"/>
                    <a:pt x="250" y="407"/>
                    <a:pt x="283" y="407"/>
                  </a:cubicBezTo>
                  <a:close/>
                  <a:moveTo>
                    <a:pt x="283" y="0"/>
                  </a:moveTo>
                  <a:cubicBezTo>
                    <a:pt x="197" y="0"/>
                    <a:pt x="132" y="13"/>
                    <a:pt x="86" y="46"/>
                  </a:cubicBezTo>
                  <a:cubicBezTo>
                    <a:pt x="40" y="79"/>
                    <a:pt x="14" y="125"/>
                    <a:pt x="14" y="184"/>
                  </a:cubicBezTo>
                  <a:cubicBezTo>
                    <a:pt x="14" y="223"/>
                    <a:pt x="27" y="256"/>
                    <a:pt x="46" y="282"/>
                  </a:cubicBezTo>
                  <a:cubicBezTo>
                    <a:pt x="73" y="315"/>
                    <a:pt x="106" y="335"/>
                    <a:pt x="145" y="348"/>
                  </a:cubicBezTo>
                  <a:cubicBezTo>
                    <a:pt x="99" y="361"/>
                    <a:pt x="60" y="380"/>
                    <a:pt x="40" y="413"/>
                  </a:cubicBezTo>
                  <a:cubicBezTo>
                    <a:pt x="14" y="440"/>
                    <a:pt x="1" y="479"/>
                    <a:pt x="1" y="525"/>
                  </a:cubicBezTo>
                  <a:cubicBezTo>
                    <a:pt x="1" y="597"/>
                    <a:pt x="27" y="649"/>
                    <a:pt x="73" y="689"/>
                  </a:cubicBezTo>
                  <a:cubicBezTo>
                    <a:pt x="119" y="722"/>
                    <a:pt x="191" y="741"/>
                    <a:pt x="283" y="741"/>
                  </a:cubicBezTo>
                  <a:cubicBezTo>
                    <a:pt x="374" y="741"/>
                    <a:pt x="447" y="722"/>
                    <a:pt x="493" y="689"/>
                  </a:cubicBezTo>
                  <a:cubicBezTo>
                    <a:pt x="538" y="649"/>
                    <a:pt x="565" y="597"/>
                    <a:pt x="565" y="525"/>
                  </a:cubicBezTo>
                  <a:cubicBezTo>
                    <a:pt x="565" y="479"/>
                    <a:pt x="552" y="440"/>
                    <a:pt x="525" y="413"/>
                  </a:cubicBezTo>
                  <a:cubicBezTo>
                    <a:pt x="499" y="380"/>
                    <a:pt x="466" y="361"/>
                    <a:pt x="414" y="348"/>
                  </a:cubicBezTo>
                  <a:cubicBezTo>
                    <a:pt x="460" y="335"/>
                    <a:pt x="493" y="315"/>
                    <a:pt x="512" y="282"/>
                  </a:cubicBezTo>
                  <a:cubicBezTo>
                    <a:pt x="538" y="256"/>
                    <a:pt x="545" y="223"/>
                    <a:pt x="545" y="184"/>
                  </a:cubicBezTo>
                  <a:cubicBezTo>
                    <a:pt x="545" y="125"/>
                    <a:pt x="525" y="79"/>
                    <a:pt x="479" y="46"/>
                  </a:cubicBezTo>
                  <a:cubicBezTo>
                    <a:pt x="434" y="13"/>
                    <a:pt x="368" y="0"/>
                    <a:pt x="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2"/>
            <p:cNvSpPr/>
            <p:nvPr/>
          </p:nvSpPr>
          <p:spPr>
            <a:xfrm>
              <a:off x="6324577" y="3308359"/>
              <a:ext cx="78444" cy="106105"/>
            </a:xfrm>
            <a:custGeom>
              <a:avLst/>
              <a:gdLst/>
              <a:ahLst/>
              <a:cxnLst/>
              <a:rect l="l" t="t" r="r" b="b"/>
              <a:pathLst>
                <a:path w="539" h="729" extrusionOk="0">
                  <a:moveTo>
                    <a:pt x="27" y="0"/>
                  </a:moveTo>
                  <a:lnTo>
                    <a:pt x="27" y="400"/>
                  </a:lnTo>
                  <a:cubicBezTo>
                    <a:pt x="60" y="387"/>
                    <a:pt x="92" y="374"/>
                    <a:pt x="125" y="367"/>
                  </a:cubicBezTo>
                  <a:cubicBezTo>
                    <a:pt x="151" y="361"/>
                    <a:pt x="184" y="361"/>
                    <a:pt x="210" y="361"/>
                  </a:cubicBezTo>
                  <a:cubicBezTo>
                    <a:pt x="256" y="361"/>
                    <a:pt x="289" y="367"/>
                    <a:pt x="315" y="394"/>
                  </a:cubicBezTo>
                  <a:cubicBezTo>
                    <a:pt x="342" y="413"/>
                    <a:pt x="355" y="440"/>
                    <a:pt x="355" y="479"/>
                  </a:cubicBezTo>
                  <a:cubicBezTo>
                    <a:pt x="355" y="518"/>
                    <a:pt x="342" y="545"/>
                    <a:pt x="315" y="571"/>
                  </a:cubicBezTo>
                  <a:cubicBezTo>
                    <a:pt x="289" y="591"/>
                    <a:pt x="256" y="604"/>
                    <a:pt x="210" y="604"/>
                  </a:cubicBezTo>
                  <a:cubicBezTo>
                    <a:pt x="178" y="604"/>
                    <a:pt x="145" y="597"/>
                    <a:pt x="112" y="584"/>
                  </a:cubicBezTo>
                  <a:cubicBezTo>
                    <a:pt x="73" y="577"/>
                    <a:pt x="40" y="558"/>
                    <a:pt x="0" y="538"/>
                  </a:cubicBezTo>
                  <a:lnTo>
                    <a:pt x="0" y="682"/>
                  </a:lnTo>
                  <a:cubicBezTo>
                    <a:pt x="40" y="695"/>
                    <a:pt x="79" y="709"/>
                    <a:pt x="119" y="715"/>
                  </a:cubicBezTo>
                  <a:cubicBezTo>
                    <a:pt x="158" y="722"/>
                    <a:pt x="197" y="728"/>
                    <a:pt x="237" y="728"/>
                  </a:cubicBezTo>
                  <a:cubicBezTo>
                    <a:pt x="335" y="728"/>
                    <a:pt x="407" y="709"/>
                    <a:pt x="460" y="663"/>
                  </a:cubicBezTo>
                  <a:cubicBezTo>
                    <a:pt x="512" y="617"/>
                    <a:pt x="538" y="558"/>
                    <a:pt x="538" y="479"/>
                  </a:cubicBezTo>
                  <a:cubicBezTo>
                    <a:pt x="538" y="400"/>
                    <a:pt x="512" y="341"/>
                    <a:pt x="466" y="295"/>
                  </a:cubicBezTo>
                  <a:cubicBezTo>
                    <a:pt x="414" y="256"/>
                    <a:pt x="348" y="230"/>
                    <a:pt x="263" y="230"/>
                  </a:cubicBezTo>
                  <a:cubicBezTo>
                    <a:pt x="243" y="230"/>
                    <a:pt x="230" y="236"/>
                    <a:pt x="217" y="236"/>
                  </a:cubicBezTo>
                  <a:cubicBezTo>
                    <a:pt x="204" y="236"/>
                    <a:pt x="191" y="243"/>
                    <a:pt x="171" y="243"/>
                  </a:cubicBezTo>
                  <a:lnTo>
                    <a:pt x="171" y="131"/>
                  </a:lnTo>
                  <a:lnTo>
                    <a:pt x="486" y="131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5" name="Google Shape;1805;p62"/>
          <p:cNvGrpSpPr/>
          <p:nvPr/>
        </p:nvGrpSpPr>
        <p:grpSpPr>
          <a:xfrm>
            <a:off x="5151709" y="2463768"/>
            <a:ext cx="4097609" cy="2912347"/>
            <a:chOff x="5151709" y="2444718"/>
            <a:chExt cx="4097609" cy="2912347"/>
          </a:xfrm>
        </p:grpSpPr>
        <p:sp>
          <p:nvSpPr>
            <p:cNvPr id="1806" name="Google Shape;1806;p62"/>
            <p:cNvSpPr/>
            <p:nvPr/>
          </p:nvSpPr>
          <p:spPr>
            <a:xfrm flipH="1">
              <a:off x="7728776" y="3782200"/>
              <a:ext cx="671051" cy="1063393"/>
            </a:xfrm>
            <a:custGeom>
              <a:avLst/>
              <a:gdLst/>
              <a:ahLst/>
              <a:cxnLst/>
              <a:rect l="l" t="t" r="r" b="b"/>
              <a:pathLst>
                <a:path w="5374" h="8516" extrusionOk="0">
                  <a:moveTo>
                    <a:pt x="3358" y="0"/>
                  </a:moveTo>
                  <a:cubicBezTo>
                    <a:pt x="2361" y="0"/>
                    <a:pt x="1281" y="59"/>
                    <a:pt x="860" y="289"/>
                  </a:cubicBezTo>
                  <a:cubicBezTo>
                    <a:pt x="1" y="768"/>
                    <a:pt x="66" y="2408"/>
                    <a:pt x="66" y="2408"/>
                  </a:cubicBezTo>
                  <a:lnTo>
                    <a:pt x="66" y="8516"/>
                  </a:lnTo>
                  <a:lnTo>
                    <a:pt x="5373" y="8516"/>
                  </a:lnTo>
                  <a:lnTo>
                    <a:pt x="5373" y="66"/>
                  </a:lnTo>
                  <a:cubicBezTo>
                    <a:pt x="5373" y="66"/>
                    <a:pt x="4412" y="0"/>
                    <a:pt x="3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2"/>
            <p:cNvSpPr/>
            <p:nvPr/>
          </p:nvSpPr>
          <p:spPr>
            <a:xfrm flipH="1">
              <a:off x="7338807" y="3076935"/>
              <a:ext cx="349137" cy="477128"/>
            </a:xfrm>
            <a:custGeom>
              <a:avLst/>
              <a:gdLst/>
              <a:ahLst/>
              <a:cxnLst/>
              <a:rect l="l" t="t" r="r" b="b"/>
              <a:pathLst>
                <a:path w="2796" h="3821" extrusionOk="0">
                  <a:moveTo>
                    <a:pt x="814" y="0"/>
                  </a:moveTo>
                  <a:cubicBezTo>
                    <a:pt x="814" y="0"/>
                    <a:pt x="597" y="1850"/>
                    <a:pt x="512" y="2001"/>
                  </a:cubicBezTo>
                  <a:lnTo>
                    <a:pt x="427" y="2152"/>
                  </a:lnTo>
                  <a:lnTo>
                    <a:pt x="0" y="2441"/>
                  </a:lnTo>
                  <a:cubicBezTo>
                    <a:pt x="0" y="2441"/>
                    <a:pt x="820" y="3595"/>
                    <a:pt x="1817" y="3786"/>
                  </a:cubicBezTo>
                  <a:cubicBezTo>
                    <a:pt x="1950" y="3810"/>
                    <a:pt x="2064" y="3821"/>
                    <a:pt x="2162" y="3821"/>
                  </a:cubicBezTo>
                  <a:cubicBezTo>
                    <a:pt x="2795" y="3821"/>
                    <a:pt x="2736" y="3372"/>
                    <a:pt x="2736" y="3372"/>
                  </a:cubicBezTo>
                  <a:lnTo>
                    <a:pt x="2578" y="3051"/>
                  </a:lnTo>
                  <a:lnTo>
                    <a:pt x="2782" y="1286"/>
                  </a:lnTo>
                  <a:cubicBezTo>
                    <a:pt x="2782" y="1286"/>
                    <a:pt x="965" y="460"/>
                    <a:pt x="814" y="0"/>
                  </a:cubicBezTo>
                  <a:close/>
                </a:path>
              </a:pathLst>
            </a:custGeom>
            <a:solidFill>
              <a:srgbClr val="FF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2"/>
            <p:cNvSpPr/>
            <p:nvPr/>
          </p:nvSpPr>
          <p:spPr>
            <a:xfrm flipH="1">
              <a:off x="7137392" y="3365259"/>
              <a:ext cx="616109" cy="1436130"/>
            </a:xfrm>
            <a:custGeom>
              <a:avLst/>
              <a:gdLst/>
              <a:ahLst/>
              <a:cxnLst/>
              <a:rect l="l" t="t" r="r" b="b"/>
              <a:pathLst>
                <a:path w="4934" h="11501" extrusionOk="0">
                  <a:moveTo>
                    <a:pt x="663" y="1"/>
                  </a:moveTo>
                  <a:lnTo>
                    <a:pt x="1" y="289"/>
                  </a:lnTo>
                  <a:lnTo>
                    <a:pt x="1424" y="11500"/>
                  </a:lnTo>
                  <a:lnTo>
                    <a:pt x="4934" y="11330"/>
                  </a:lnTo>
                  <a:lnTo>
                    <a:pt x="3569" y="283"/>
                  </a:lnTo>
                  <a:lnTo>
                    <a:pt x="3176" y="151"/>
                  </a:lnTo>
                  <a:lnTo>
                    <a:pt x="3103" y="742"/>
                  </a:lnTo>
                  <a:cubicBezTo>
                    <a:pt x="3143" y="860"/>
                    <a:pt x="3149" y="985"/>
                    <a:pt x="3123" y="1103"/>
                  </a:cubicBezTo>
                  <a:cubicBezTo>
                    <a:pt x="3092" y="1204"/>
                    <a:pt x="3073" y="1328"/>
                    <a:pt x="2858" y="1328"/>
                  </a:cubicBezTo>
                  <a:cubicBezTo>
                    <a:pt x="2710" y="1328"/>
                    <a:pt x="2469" y="1269"/>
                    <a:pt x="2067" y="1103"/>
                  </a:cubicBezTo>
                  <a:cubicBezTo>
                    <a:pt x="1083" y="696"/>
                    <a:pt x="663" y="1"/>
                    <a:pt x="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2"/>
            <p:cNvSpPr/>
            <p:nvPr/>
          </p:nvSpPr>
          <p:spPr>
            <a:xfrm flipH="1">
              <a:off x="6624551" y="3385738"/>
              <a:ext cx="724246" cy="1459855"/>
            </a:xfrm>
            <a:custGeom>
              <a:avLst/>
              <a:gdLst/>
              <a:ahLst/>
              <a:cxnLst/>
              <a:rect l="l" t="t" r="r" b="b"/>
              <a:pathLst>
                <a:path w="5800" h="1169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36" y="545"/>
                    <a:pt x="459" y="1837"/>
                  </a:cubicBezTo>
                  <a:cubicBezTo>
                    <a:pt x="676" y="3123"/>
                    <a:pt x="879" y="5295"/>
                    <a:pt x="932" y="6790"/>
                  </a:cubicBezTo>
                  <a:cubicBezTo>
                    <a:pt x="984" y="8286"/>
                    <a:pt x="1017" y="11691"/>
                    <a:pt x="1017" y="11691"/>
                  </a:cubicBezTo>
                  <a:lnTo>
                    <a:pt x="5445" y="11691"/>
                  </a:lnTo>
                  <a:cubicBezTo>
                    <a:pt x="5498" y="11691"/>
                    <a:pt x="5799" y="10011"/>
                    <a:pt x="5799" y="10011"/>
                  </a:cubicBezTo>
                  <a:cubicBezTo>
                    <a:pt x="5799" y="10011"/>
                    <a:pt x="3864" y="8358"/>
                    <a:pt x="3766" y="8083"/>
                  </a:cubicBezTo>
                  <a:cubicBezTo>
                    <a:pt x="3694" y="7905"/>
                    <a:pt x="3733" y="4553"/>
                    <a:pt x="3444" y="3005"/>
                  </a:cubicBezTo>
                  <a:cubicBezTo>
                    <a:pt x="3156" y="1463"/>
                    <a:pt x="2782" y="1155"/>
                    <a:pt x="2001" y="768"/>
                  </a:cubicBezTo>
                  <a:cubicBezTo>
                    <a:pt x="1194" y="3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2"/>
            <p:cNvSpPr/>
            <p:nvPr/>
          </p:nvSpPr>
          <p:spPr>
            <a:xfrm flipH="1">
              <a:off x="7055477" y="3715894"/>
              <a:ext cx="21353" cy="887201"/>
            </a:xfrm>
            <a:custGeom>
              <a:avLst/>
              <a:gdLst/>
              <a:ahLst/>
              <a:cxnLst/>
              <a:rect l="l" t="t" r="r" b="b"/>
              <a:pathLst>
                <a:path w="171" h="7105" extrusionOk="0">
                  <a:moveTo>
                    <a:pt x="43" y="0"/>
                  </a:moveTo>
                  <a:cubicBezTo>
                    <a:pt x="21" y="0"/>
                    <a:pt x="0" y="13"/>
                    <a:pt x="0" y="40"/>
                  </a:cubicBezTo>
                  <a:cubicBezTo>
                    <a:pt x="0" y="164"/>
                    <a:pt x="26" y="1883"/>
                    <a:pt x="46" y="3556"/>
                  </a:cubicBezTo>
                  <a:cubicBezTo>
                    <a:pt x="66" y="5222"/>
                    <a:pt x="85" y="6941"/>
                    <a:pt x="85" y="7065"/>
                  </a:cubicBezTo>
                  <a:cubicBezTo>
                    <a:pt x="85" y="7085"/>
                    <a:pt x="105" y="7105"/>
                    <a:pt x="131" y="7105"/>
                  </a:cubicBezTo>
                  <a:cubicBezTo>
                    <a:pt x="151" y="7105"/>
                    <a:pt x="171" y="7085"/>
                    <a:pt x="171" y="7065"/>
                  </a:cubicBezTo>
                  <a:cubicBezTo>
                    <a:pt x="171" y="6941"/>
                    <a:pt x="144" y="5222"/>
                    <a:pt x="125" y="3549"/>
                  </a:cubicBezTo>
                  <a:cubicBezTo>
                    <a:pt x="105" y="1883"/>
                    <a:pt x="85" y="164"/>
                    <a:pt x="85" y="40"/>
                  </a:cubicBezTo>
                  <a:cubicBezTo>
                    <a:pt x="85" y="13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2"/>
            <p:cNvSpPr/>
            <p:nvPr/>
          </p:nvSpPr>
          <p:spPr>
            <a:xfrm flipH="1">
              <a:off x="7495394" y="4551275"/>
              <a:ext cx="670927" cy="294319"/>
            </a:xfrm>
            <a:custGeom>
              <a:avLst/>
              <a:gdLst/>
              <a:ahLst/>
              <a:cxnLst/>
              <a:rect l="l" t="t" r="r" b="b"/>
              <a:pathLst>
                <a:path w="5373" h="2357" extrusionOk="0">
                  <a:moveTo>
                    <a:pt x="437" y="1"/>
                  </a:moveTo>
                  <a:cubicBezTo>
                    <a:pt x="185" y="1"/>
                    <a:pt x="33" y="2"/>
                    <a:pt x="33" y="2"/>
                  </a:cubicBezTo>
                  <a:lnTo>
                    <a:pt x="0" y="2357"/>
                  </a:lnTo>
                  <a:lnTo>
                    <a:pt x="5156" y="2357"/>
                  </a:lnTo>
                  <a:cubicBezTo>
                    <a:pt x="5156" y="2357"/>
                    <a:pt x="5373" y="356"/>
                    <a:pt x="5288" y="172"/>
                  </a:cubicBezTo>
                  <a:cubicBezTo>
                    <a:pt x="5217" y="14"/>
                    <a:pt x="1656" y="1"/>
                    <a:pt x="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2"/>
            <p:cNvSpPr/>
            <p:nvPr/>
          </p:nvSpPr>
          <p:spPr>
            <a:xfrm flipH="1">
              <a:off x="7340556" y="3101534"/>
              <a:ext cx="227763" cy="267097"/>
            </a:xfrm>
            <a:custGeom>
              <a:avLst/>
              <a:gdLst/>
              <a:ahLst/>
              <a:cxnLst/>
              <a:rect l="l" t="t" r="r" b="b"/>
              <a:pathLst>
                <a:path w="1824" h="2139" extrusionOk="0">
                  <a:moveTo>
                    <a:pt x="0" y="0"/>
                  </a:moveTo>
                  <a:lnTo>
                    <a:pt x="0" y="0"/>
                  </a:lnTo>
                  <a:cubicBezTo>
                    <a:pt x="92" y="532"/>
                    <a:pt x="335" y="1234"/>
                    <a:pt x="984" y="1752"/>
                  </a:cubicBezTo>
                  <a:cubicBezTo>
                    <a:pt x="1201" y="1916"/>
                    <a:pt x="1443" y="2047"/>
                    <a:pt x="1706" y="2139"/>
                  </a:cubicBezTo>
                  <a:lnTo>
                    <a:pt x="1824" y="1089"/>
                  </a:lnTo>
                  <a:cubicBezTo>
                    <a:pt x="1824" y="1089"/>
                    <a:pt x="459" y="466"/>
                    <a:pt x="0" y="0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2"/>
            <p:cNvSpPr/>
            <p:nvPr/>
          </p:nvSpPr>
          <p:spPr>
            <a:xfrm flipH="1">
              <a:off x="7080077" y="2599057"/>
              <a:ext cx="557045" cy="718252"/>
            </a:xfrm>
            <a:custGeom>
              <a:avLst/>
              <a:gdLst/>
              <a:ahLst/>
              <a:cxnLst/>
              <a:rect l="l" t="t" r="r" b="b"/>
              <a:pathLst>
                <a:path w="4461" h="5752" extrusionOk="0">
                  <a:moveTo>
                    <a:pt x="2444" y="1"/>
                  </a:moveTo>
                  <a:cubicBezTo>
                    <a:pt x="2184" y="1"/>
                    <a:pt x="1908" y="36"/>
                    <a:pt x="1627" y="128"/>
                  </a:cubicBezTo>
                  <a:cubicBezTo>
                    <a:pt x="426" y="515"/>
                    <a:pt x="0" y="2384"/>
                    <a:pt x="138" y="3368"/>
                  </a:cubicBezTo>
                  <a:cubicBezTo>
                    <a:pt x="269" y="4352"/>
                    <a:pt x="794" y="4851"/>
                    <a:pt x="1325" y="5303"/>
                  </a:cubicBezTo>
                  <a:cubicBezTo>
                    <a:pt x="1627" y="5563"/>
                    <a:pt x="2126" y="5752"/>
                    <a:pt x="2620" y="5752"/>
                  </a:cubicBezTo>
                  <a:cubicBezTo>
                    <a:pt x="3061" y="5752"/>
                    <a:pt x="3498" y="5602"/>
                    <a:pt x="3785" y="5218"/>
                  </a:cubicBezTo>
                  <a:cubicBezTo>
                    <a:pt x="4395" y="4405"/>
                    <a:pt x="4461" y="2489"/>
                    <a:pt x="4395" y="1741"/>
                  </a:cubicBezTo>
                  <a:cubicBezTo>
                    <a:pt x="4343" y="1262"/>
                    <a:pt x="4199" y="803"/>
                    <a:pt x="3969" y="383"/>
                  </a:cubicBezTo>
                  <a:cubicBezTo>
                    <a:pt x="3969" y="383"/>
                    <a:pt x="3301" y="1"/>
                    <a:pt x="2444" y="1"/>
                  </a:cubicBezTo>
                  <a:close/>
                </a:path>
              </a:pathLst>
            </a:custGeom>
            <a:solidFill>
              <a:srgbClr val="FF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2"/>
            <p:cNvSpPr/>
            <p:nvPr/>
          </p:nvSpPr>
          <p:spPr>
            <a:xfrm flipH="1">
              <a:off x="6947340" y="4534168"/>
              <a:ext cx="573528" cy="178689"/>
            </a:xfrm>
            <a:custGeom>
              <a:avLst/>
              <a:gdLst/>
              <a:ahLst/>
              <a:cxnLst/>
              <a:rect l="l" t="t" r="r" b="b"/>
              <a:pathLst>
                <a:path w="4593" h="1431" extrusionOk="0">
                  <a:moveTo>
                    <a:pt x="650" y="1"/>
                  </a:moveTo>
                  <a:cubicBezTo>
                    <a:pt x="1" y="66"/>
                    <a:pt x="66" y="1018"/>
                    <a:pt x="178" y="1109"/>
                  </a:cubicBezTo>
                  <a:cubicBezTo>
                    <a:pt x="230" y="1152"/>
                    <a:pt x="406" y="1164"/>
                    <a:pt x="656" y="1164"/>
                  </a:cubicBezTo>
                  <a:cubicBezTo>
                    <a:pt x="942" y="1164"/>
                    <a:pt x="1324" y="1149"/>
                    <a:pt x="1726" y="1149"/>
                  </a:cubicBezTo>
                  <a:cubicBezTo>
                    <a:pt x="2323" y="1155"/>
                    <a:pt x="2913" y="1234"/>
                    <a:pt x="3491" y="1385"/>
                  </a:cubicBezTo>
                  <a:cubicBezTo>
                    <a:pt x="3523" y="1405"/>
                    <a:pt x="3563" y="1418"/>
                    <a:pt x="3602" y="1424"/>
                  </a:cubicBezTo>
                  <a:lnTo>
                    <a:pt x="3694" y="1424"/>
                  </a:lnTo>
                  <a:cubicBezTo>
                    <a:pt x="3722" y="1426"/>
                    <a:pt x="3752" y="1427"/>
                    <a:pt x="3782" y="1427"/>
                  </a:cubicBezTo>
                  <a:cubicBezTo>
                    <a:pt x="3842" y="1427"/>
                    <a:pt x="3906" y="1424"/>
                    <a:pt x="3976" y="1424"/>
                  </a:cubicBezTo>
                  <a:lnTo>
                    <a:pt x="4048" y="1424"/>
                  </a:lnTo>
                  <a:lnTo>
                    <a:pt x="4350" y="1431"/>
                  </a:lnTo>
                  <a:lnTo>
                    <a:pt x="4573" y="1431"/>
                  </a:lnTo>
                  <a:cubicBezTo>
                    <a:pt x="4573" y="1431"/>
                    <a:pt x="4593" y="1070"/>
                    <a:pt x="3924" y="578"/>
                  </a:cubicBezTo>
                  <a:cubicBezTo>
                    <a:pt x="3571" y="316"/>
                    <a:pt x="2892" y="255"/>
                    <a:pt x="2333" y="255"/>
                  </a:cubicBezTo>
                  <a:cubicBezTo>
                    <a:pt x="1842" y="255"/>
                    <a:pt x="1444" y="303"/>
                    <a:pt x="1444" y="303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F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2"/>
            <p:cNvSpPr/>
            <p:nvPr/>
          </p:nvSpPr>
          <p:spPr>
            <a:xfrm flipH="1">
              <a:off x="7060347" y="4643803"/>
              <a:ext cx="129615" cy="68304"/>
            </a:xfrm>
            <a:custGeom>
              <a:avLst/>
              <a:gdLst/>
              <a:ahLst/>
              <a:cxnLst/>
              <a:rect l="l" t="t" r="r" b="b"/>
              <a:pathLst>
                <a:path w="1038" h="547" extrusionOk="0">
                  <a:moveTo>
                    <a:pt x="30" y="0"/>
                  </a:moveTo>
                  <a:cubicBezTo>
                    <a:pt x="16" y="0"/>
                    <a:pt x="6" y="12"/>
                    <a:pt x="1" y="28"/>
                  </a:cubicBezTo>
                  <a:cubicBezTo>
                    <a:pt x="1" y="41"/>
                    <a:pt x="7" y="61"/>
                    <a:pt x="27" y="61"/>
                  </a:cubicBezTo>
                  <a:cubicBezTo>
                    <a:pt x="204" y="107"/>
                    <a:pt x="703" y="238"/>
                    <a:pt x="906" y="448"/>
                  </a:cubicBezTo>
                  <a:cubicBezTo>
                    <a:pt x="932" y="481"/>
                    <a:pt x="952" y="507"/>
                    <a:pt x="972" y="546"/>
                  </a:cubicBezTo>
                  <a:lnTo>
                    <a:pt x="1037" y="546"/>
                  </a:lnTo>
                  <a:cubicBezTo>
                    <a:pt x="1031" y="527"/>
                    <a:pt x="1018" y="500"/>
                    <a:pt x="1011" y="494"/>
                  </a:cubicBezTo>
                  <a:cubicBezTo>
                    <a:pt x="860" y="225"/>
                    <a:pt x="303" y="67"/>
                    <a:pt x="40" y="2"/>
                  </a:cubicBezTo>
                  <a:cubicBezTo>
                    <a:pt x="37" y="1"/>
                    <a:pt x="33" y="0"/>
                    <a:pt x="30" y="0"/>
                  </a:cubicBezTo>
                  <a:close/>
                </a:path>
              </a:pathLst>
            </a:custGeom>
            <a:solidFill>
              <a:srgbClr val="B37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2"/>
            <p:cNvSpPr/>
            <p:nvPr/>
          </p:nvSpPr>
          <p:spPr>
            <a:xfrm flipH="1">
              <a:off x="7015269" y="4618580"/>
              <a:ext cx="145973" cy="92654"/>
            </a:xfrm>
            <a:custGeom>
              <a:avLst/>
              <a:gdLst/>
              <a:ahLst/>
              <a:cxnLst/>
              <a:rect l="l" t="t" r="r" b="b"/>
              <a:pathLst>
                <a:path w="1169" h="742" extrusionOk="0">
                  <a:moveTo>
                    <a:pt x="46" y="0"/>
                  </a:moveTo>
                  <a:cubicBezTo>
                    <a:pt x="27" y="0"/>
                    <a:pt x="14" y="7"/>
                    <a:pt x="7" y="20"/>
                  </a:cubicBezTo>
                  <a:cubicBezTo>
                    <a:pt x="0" y="40"/>
                    <a:pt x="7" y="53"/>
                    <a:pt x="27" y="59"/>
                  </a:cubicBezTo>
                  <a:lnTo>
                    <a:pt x="53" y="73"/>
                  </a:lnTo>
                  <a:cubicBezTo>
                    <a:pt x="506" y="217"/>
                    <a:pt x="873" y="335"/>
                    <a:pt x="1096" y="742"/>
                  </a:cubicBezTo>
                  <a:lnTo>
                    <a:pt x="1168" y="742"/>
                  </a:lnTo>
                  <a:cubicBezTo>
                    <a:pt x="932" y="289"/>
                    <a:pt x="552" y="164"/>
                    <a:pt x="73" y="14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B37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2"/>
            <p:cNvSpPr/>
            <p:nvPr/>
          </p:nvSpPr>
          <p:spPr>
            <a:xfrm flipH="1">
              <a:off x="6968568" y="4595604"/>
              <a:ext cx="160708" cy="116504"/>
            </a:xfrm>
            <a:custGeom>
              <a:avLst/>
              <a:gdLst/>
              <a:ahLst/>
              <a:cxnLst/>
              <a:rect l="l" t="t" r="r" b="b"/>
              <a:pathLst>
                <a:path w="1287" h="933" extrusionOk="0">
                  <a:moveTo>
                    <a:pt x="46" y="1"/>
                  </a:moveTo>
                  <a:cubicBezTo>
                    <a:pt x="7" y="1"/>
                    <a:pt x="0" y="47"/>
                    <a:pt x="33" y="60"/>
                  </a:cubicBezTo>
                  <a:cubicBezTo>
                    <a:pt x="532" y="171"/>
                    <a:pt x="965" y="486"/>
                    <a:pt x="1214" y="932"/>
                  </a:cubicBezTo>
                  <a:lnTo>
                    <a:pt x="1286" y="932"/>
                  </a:lnTo>
                  <a:cubicBezTo>
                    <a:pt x="1148" y="617"/>
                    <a:pt x="656" y="112"/>
                    <a:pt x="46" y="1"/>
                  </a:cubicBezTo>
                  <a:close/>
                </a:path>
              </a:pathLst>
            </a:custGeom>
            <a:solidFill>
              <a:srgbClr val="B37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2"/>
            <p:cNvSpPr/>
            <p:nvPr/>
          </p:nvSpPr>
          <p:spPr>
            <a:xfrm flipH="1">
              <a:off x="6939973" y="2444718"/>
              <a:ext cx="790552" cy="520958"/>
            </a:xfrm>
            <a:custGeom>
              <a:avLst/>
              <a:gdLst/>
              <a:ahLst/>
              <a:cxnLst/>
              <a:rect l="l" t="t" r="r" b="b"/>
              <a:pathLst>
                <a:path w="6331" h="4172" extrusionOk="0">
                  <a:moveTo>
                    <a:pt x="2362" y="0"/>
                  </a:moveTo>
                  <a:cubicBezTo>
                    <a:pt x="2292" y="0"/>
                    <a:pt x="2220" y="2"/>
                    <a:pt x="2145" y="6"/>
                  </a:cubicBezTo>
                  <a:cubicBezTo>
                    <a:pt x="801" y="78"/>
                    <a:pt x="158" y="1016"/>
                    <a:pt x="79" y="2066"/>
                  </a:cubicBezTo>
                  <a:cubicBezTo>
                    <a:pt x="0" y="3122"/>
                    <a:pt x="381" y="4171"/>
                    <a:pt x="381" y="4171"/>
                  </a:cubicBezTo>
                  <a:lnTo>
                    <a:pt x="1293" y="3765"/>
                  </a:lnTo>
                  <a:cubicBezTo>
                    <a:pt x="1568" y="3607"/>
                    <a:pt x="1785" y="3371"/>
                    <a:pt x="1929" y="3089"/>
                  </a:cubicBezTo>
                  <a:cubicBezTo>
                    <a:pt x="2086" y="2794"/>
                    <a:pt x="2165" y="2466"/>
                    <a:pt x="2158" y="2138"/>
                  </a:cubicBezTo>
                  <a:cubicBezTo>
                    <a:pt x="2158" y="2138"/>
                    <a:pt x="2245" y="2123"/>
                    <a:pt x="2401" y="2123"/>
                  </a:cubicBezTo>
                  <a:cubicBezTo>
                    <a:pt x="2608" y="2123"/>
                    <a:pt x="2937" y="2149"/>
                    <a:pt x="3346" y="2269"/>
                  </a:cubicBezTo>
                  <a:cubicBezTo>
                    <a:pt x="3795" y="2406"/>
                    <a:pt x="4299" y="2572"/>
                    <a:pt x="4789" y="2572"/>
                  </a:cubicBezTo>
                  <a:cubicBezTo>
                    <a:pt x="5074" y="2572"/>
                    <a:pt x="5353" y="2516"/>
                    <a:pt x="5616" y="2367"/>
                  </a:cubicBezTo>
                  <a:cubicBezTo>
                    <a:pt x="6331" y="1954"/>
                    <a:pt x="6331" y="1305"/>
                    <a:pt x="5983" y="1036"/>
                  </a:cubicBezTo>
                  <a:cubicBezTo>
                    <a:pt x="5806" y="895"/>
                    <a:pt x="5549" y="857"/>
                    <a:pt x="5322" y="857"/>
                  </a:cubicBezTo>
                  <a:cubicBezTo>
                    <a:pt x="5051" y="857"/>
                    <a:pt x="4822" y="911"/>
                    <a:pt x="4822" y="911"/>
                  </a:cubicBezTo>
                  <a:cubicBezTo>
                    <a:pt x="4822" y="911"/>
                    <a:pt x="5117" y="629"/>
                    <a:pt x="4953" y="458"/>
                  </a:cubicBezTo>
                  <a:cubicBezTo>
                    <a:pt x="4909" y="410"/>
                    <a:pt x="4830" y="393"/>
                    <a:pt x="4740" y="393"/>
                  </a:cubicBezTo>
                  <a:cubicBezTo>
                    <a:pt x="4512" y="393"/>
                    <a:pt x="4212" y="504"/>
                    <a:pt x="4212" y="504"/>
                  </a:cubicBezTo>
                  <a:cubicBezTo>
                    <a:pt x="4212" y="504"/>
                    <a:pt x="3573" y="0"/>
                    <a:pt x="23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2"/>
            <p:cNvSpPr/>
            <p:nvPr/>
          </p:nvSpPr>
          <p:spPr>
            <a:xfrm flipH="1">
              <a:off x="7178349" y="2943698"/>
              <a:ext cx="94277" cy="187680"/>
            </a:xfrm>
            <a:custGeom>
              <a:avLst/>
              <a:gdLst/>
              <a:ahLst/>
              <a:cxnLst/>
              <a:rect l="l" t="t" r="r" b="b"/>
              <a:pathLst>
                <a:path w="755" h="1503" extrusionOk="0">
                  <a:moveTo>
                    <a:pt x="394" y="1"/>
                  </a:moveTo>
                  <a:cubicBezTo>
                    <a:pt x="381" y="1"/>
                    <a:pt x="367" y="9"/>
                    <a:pt x="361" y="24"/>
                  </a:cubicBezTo>
                  <a:cubicBezTo>
                    <a:pt x="282" y="215"/>
                    <a:pt x="289" y="431"/>
                    <a:pt x="269" y="634"/>
                  </a:cubicBezTo>
                  <a:cubicBezTo>
                    <a:pt x="250" y="785"/>
                    <a:pt x="223" y="969"/>
                    <a:pt x="368" y="1074"/>
                  </a:cubicBezTo>
                  <a:cubicBezTo>
                    <a:pt x="433" y="1126"/>
                    <a:pt x="755" y="1258"/>
                    <a:pt x="591" y="1369"/>
                  </a:cubicBezTo>
                  <a:cubicBezTo>
                    <a:pt x="537" y="1392"/>
                    <a:pt x="483" y="1402"/>
                    <a:pt x="427" y="1402"/>
                  </a:cubicBezTo>
                  <a:cubicBezTo>
                    <a:pt x="401" y="1402"/>
                    <a:pt x="375" y="1400"/>
                    <a:pt x="348" y="1395"/>
                  </a:cubicBezTo>
                  <a:lnTo>
                    <a:pt x="197" y="1389"/>
                  </a:lnTo>
                  <a:cubicBezTo>
                    <a:pt x="145" y="1389"/>
                    <a:pt x="92" y="1369"/>
                    <a:pt x="40" y="1369"/>
                  </a:cubicBezTo>
                  <a:cubicBezTo>
                    <a:pt x="13" y="1369"/>
                    <a:pt x="0" y="1409"/>
                    <a:pt x="27" y="1422"/>
                  </a:cubicBezTo>
                  <a:cubicBezTo>
                    <a:pt x="125" y="1474"/>
                    <a:pt x="230" y="1500"/>
                    <a:pt x="335" y="1500"/>
                  </a:cubicBezTo>
                  <a:cubicBezTo>
                    <a:pt x="350" y="1501"/>
                    <a:pt x="365" y="1502"/>
                    <a:pt x="379" y="1502"/>
                  </a:cubicBezTo>
                  <a:cubicBezTo>
                    <a:pt x="454" y="1502"/>
                    <a:pt x="526" y="1487"/>
                    <a:pt x="597" y="1454"/>
                  </a:cubicBezTo>
                  <a:cubicBezTo>
                    <a:pt x="656" y="1435"/>
                    <a:pt x="696" y="1382"/>
                    <a:pt x="709" y="1323"/>
                  </a:cubicBezTo>
                  <a:cubicBezTo>
                    <a:pt x="715" y="1245"/>
                    <a:pt x="676" y="1179"/>
                    <a:pt x="610" y="1140"/>
                  </a:cubicBezTo>
                  <a:cubicBezTo>
                    <a:pt x="545" y="1094"/>
                    <a:pt x="466" y="1067"/>
                    <a:pt x="400" y="1022"/>
                  </a:cubicBezTo>
                  <a:cubicBezTo>
                    <a:pt x="315" y="956"/>
                    <a:pt x="322" y="851"/>
                    <a:pt x="328" y="753"/>
                  </a:cubicBezTo>
                  <a:cubicBezTo>
                    <a:pt x="341" y="510"/>
                    <a:pt x="400" y="274"/>
                    <a:pt x="420" y="31"/>
                  </a:cubicBezTo>
                  <a:cubicBezTo>
                    <a:pt x="420" y="10"/>
                    <a:pt x="408" y="1"/>
                    <a:pt x="394" y="1"/>
                  </a:cubicBezTo>
                  <a:close/>
                </a:path>
              </a:pathLst>
            </a:custGeom>
            <a:solidFill>
              <a:srgbClr val="B37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2"/>
            <p:cNvSpPr/>
            <p:nvPr/>
          </p:nvSpPr>
          <p:spPr>
            <a:xfrm flipH="1">
              <a:off x="7137392" y="2979911"/>
              <a:ext cx="53319" cy="65557"/>
            </a:xfrm>
            <a:custGeom>
              <a:avLst/>
              <a:gdLst/>
              <a:ahLst/>
              <a:cxnLst/>
              <a:rect l="l" t="t" r="r" b="b"/>
              <a:pathLst>
                <a:path w="427" h="525" extrusionOk="0">
                  <a:moveTo>
                    <a:pt x="231" y="1"/>
                  </a:moveTo>
                  <a:cubicBezTo>
                    <a:pt x="135" y="1"/>
                    <a:pt x="45" y="100"/>
                    <a:pt x="27" y="233"/>
                  </a:cubicBezTo>
                  <a:cubicBezTo>
                    <a:pt x="0" y="377"/>
                    <a:pt x="59" y="502"/>
                    <a:pt x="164" y="522"/>
                  </a:cubicBezTo>
                  <a:cubicBezTo>
                    <a:pt x="173" y="523"/>
                    <a:pt x="182" y="524"/>
                    <a:pt x="191" y="524"/>
                  </a:cubicBezTo>
                  <a:cubicBezTo>
                    <a:pt x="287" y="524"/>
                    <a:pt x="376" y="431"/>
                    <a:pt x="400" y="299"/>
                  </a:cubicBezTo>
                  <a:cubicBezTo>
                    <a:pt x="427" y="154"/>
                    <a:pt x="361" y="23"/>
                    <a:pt x="256" y="3"/>
                  </a:cubicBezTo>
                  <a:cubicBezTo>
                    <a:pt x="248" y="2"/>
                    <a:pt x="239" y="1"/>
                    <a:pt x="2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2"/>
            <p:cNvSpPr/>
            <p:nvPr/>
          </p:nvSpPr>
          <p:spPr>
            <a:xfrm flipH="1">
              <a:off x="7300347" y="2964177"/>
              <a:ext cx="55817" cy="69802"/>
            </a:xfrm>
            <a:custGeom>
              <a:avLst/>
              <a:gdLst/>
              <a:ahLst/>
              <a:cxnLst/>
              <a:rect l="l" t="t" r="r" b="b"/>
              <a:pathLst>
                <a:path w="447" h="559" extrusionOk="0">
                  <a:moveTo>
                    <a:pt x="235" y="1"/>
                  </a:moveTo>
                  <a:cubicBezTo>
                    <a:pt x="130" y="1"/>
                    <a:pt x="38" y="106"/>
                    <a:pt x="20" y="247"/>
                  </a:cubicBezTo>
                  <a:cubicBezTo>
                    <a:pt x="0" y="405"/>
                    <a:pt x="66" y="536"/>
                    <a:pt x="177" y="556"/>
                  </a:cubicBezTo>
                  <a:cubicBezTo>
                    <a:pt x="186" y="557"/>
                    <a:pt x="195" y="558"/>
                    <a:pt x="204" y="558"/>
                  </a:cubicBezTo>
                  <a:cubicBezTo>
                    <a:pt x="311" y="558"/>
                    <a:pt x="402" y="452"/>
                    <a:pt x="427" y="313"/>
                  </a:cubicBezTo>
                  <a:cubicBezTo>
                    <a:pt x="446" y="156"/>
                    <a:pt x="381" y="24"/>
                    <a:pt x="269" y="5"/>
                  </a:cubicBezTo>
                  <a:cubicBezTo>
                    <a:pt x="258" y="2"/>
                    <a:pt x="246" y="1"/>
                    <a:pt x="2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2"/>
            <p:cNvSpPr/>
            <p:nvPr/>
          </p:nvSpPr>
          <p:spPr>
            <a:xfrm flipH="1">
              <a:off x="7110295" y="2917975"/>
              <a:ext cx="76296" cy="30468"/>
            </a:xfrm>
            <a:custGeom>
              <a:avLst/>
              <a:gdLst/>
              <a:ahLst/>
              <a:cxnLst/>
              <a:rect l="l" t="t" r="r" b="b"/>
              <a:pathLst>
                <a:path w="611" h="244" extrusionOk="0">
                  <a:moveTo>
                    <a:pt x="315" y="1"/>
                  </a:moveTo>
                  <a:cubicBezTo>
                    <a:pt x="263" y="1"/>
                    <a:pt x="217" y="7"/>
                    <a:pt x="171" y="14"/>
                  </a:cubicBezTo>
                  <a:cubicBezTo>
                    <a:pt x="125" y="20"/>
                    <a:pt x="79" y="34"/>
                    <a:pt x="46" y="60"/>
                  </a:cubicBezTo>
                  <a:cubicBezTo>
                    <a:pt x="13" y="80"/>
                    <a:pt x="0" y="112"/>
                    <a:pt x="7" y="145"/>
                  </a:cubicBezTo>
                  <a:cubicBezTo>
                    <a:pt x="7" y="171"/>
                    <a:pt x="33" y="198"/>
                    <a:pt x="66" y="211"/>
                  </a:cubicBezTo>
                  <a:lnTo>
                    <a:pt x="66" y="204"/>
                  </a:lnTo>
                  <a:cubicBezTo>
                    <a:pt x="144" y="211"/>
                    <a:pt x="223" y="211"/>
                    <a:pt x="302" y="211"/>
                  </a:cubicBezTo>
                  <a:cubicBezTo>
                    <a:pt x="319" y="211"/>
                    <a:pt x="336" y="216"/>
                    <a:pt x="354" y="217"/>
                  </a:cubicBezTo>
                  <a:lnTo>
                    <a:pt x="354" y="217"/>
                  </a:lnTo>
                  <a:cubicBezTo>
                    <a:pt x="354" y="217"/>
                    <a:pt x="354" y="217"/>
                    <a:pt x="354" y="217"/>
                  </a:cubicBezTo>
                  <a:lnTo>
                    <a:pt x="367" y="217"/>
                  </a:lnTo>
                  <a:lnTo>
                    <a:pt x="394" y="224"/>
                  </a:lnTo>
                  <a:cubicBezTo>
                    <a:pt x="413" y="224"/>
                    <a:pt x="427" y="230"/>
                    <a:pt x="446" y="237"/>
                  </a:cubicBezTo>
                  <a:cubicBezTo>
                    <a:pt x="459" y="237"/>
                    <a:pt x="479" y="244"/>
                    <a:pt x="492" y="244"/>
                  </a:cubicBezTo>
                  <a:lnTo>
                    <a:pt x="538" y="244"/>
                  </a:lnTo>
                  <a:cubicBezTo>
                    <a:pt x="584" y="230"/>
                    <a:pt x="610" y="184"/>
                    <a:pt x="597" y="132"/>
                  </a:cubicBezTo>
                  <a:cubicBezTo>
                    <a:pt x="591" y="125"/>
                    <a:pt x="591" y="112"/>
                    <a:pt x="577" y="99"/>
                  </a:cubicBezTo>
                  <a:cubicBezTo>
                    <a:pt x="577" y="99"/>
                    <a:pt x="571" y="93"/>
                    <a:pt x="571" y="86"/>
                  </a:cubicBezTo>
                  <a:cubicBezTo>
                    <a:pt x="564" y="80"/>
                    <a:pt x="558" y="73"/>
                    <a:pt x="551" y="66"/>
                  </a:cubicBezTo>
                  <a:lnTo>
                    <a:pt x="531" y="53"/>
                  </a:lnTo>
                  <a:cubicBezTo>
                    <a:pt x="505" y="40"/>
                    <a:pt x="486" y="27"/>
                    <a:pt x="459" y="20"/>
                  </a:cubicBezTo>
                  <a:cubicBezTo>
                    <a:pt x="407" y="7"/>
                    <a:pt x="3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2"/>
            <p:cNvSpPr/>
            <p:nvPr/>
          </p:nvSpPr>
          <p:spPr>
            <a:xfrm flipH="1">
              <a:off x="7286487" y="2903615"/>
              <a:ext cx="95900" cy="31342"/>
            </a:xfrm>
            <a:custGeom>
              <a:avLst/>
              <a:gdLst/>
              <a:ahLst/>
              <a:cxnLst/>
              <a:rect l="l" t="t" r="r" b="b"/>
              <a:pathLst>
                <a:path w="768" h="251" extrusionOk="0">
                  <a:moveTo>
                    <a:pt x="402" y="0"/>
                  </a:moveTo>
                  <a:cubicBezTo>
                    <a:pt x="373" y="0"/>
                    <a:pt x="344" y="2"/>
                    <a:pt x="315" y="4"/>
                  </a:cubicBezTo>
                  <a:cubicBezTo>
                    <a:pt x="230" y="11"/>
                    <a:pt x="151" y="37"/>
                    <a:pt x="79" y="76"/>
                  </a:cubicBezTo>
                  <a:cubicBezTo>
                    <a:pt x="66" y="83"/>
                    <a:pt x="59" y="90"/>
                    <a:pt x="46" y="96"/>
                  </a:cubicBezTo>
                  <a:lnTo>
                    <a:pt x="35" y="118"/>
                  </a:lnTo>
                  <a:lnTo>
                    <a:pt x="35" y="118"/>
                  </a:lnTo>
                  <a:cubicBezTo>
                    <a:pt x="12" y="132"/>
                    <a:pt x="0" y="157"/>
                    <a:pt x="0" y="181"/>
                  </a:cubicBezTo>
                  <a:cubicBezTo>
                    <a:pt x="0" y="208"/>
                    <a:pt x="13" y="234"/>
                    <a:pt x="40" y="240"/>
                  </a:cubicBezTo>
                  <a:cubicBezTo>
                    <a:pt x="53" y="247"/>
                    <a:pt x="66" y="250"/>
                    <a:pt x="79" y="250"/>
                  </a:cubicBezTo>
                  <a:cubicBezTo>
                    <a:pt x="88" y="250"/>
                    <a:pt x="98" y="249"/>
                    <a:pt x="107" y="245"/>
                  </a:cubicBezTo>
                  <a:lnTo>
                    <a:pt x="107" y="245"/>
                  </a:lnTo>
                  <a:cubicBezTo>
                    <a:pt x="108" y="245"/>
                    <a:pt x="109" y="245"/>
                    <a:pt x="109" y="245"/>
                  </a:cubicBezTo>
                  <a:cubicBezTo>
                    <a:pt x="120" y="245"/>
                    <a:pt x="131" y="244"/>
                    <a:pt x="145" y="240"/>
                  </a:cubicBezTo>
                  <a:lnTo>
                    <a:pt x="151" y="240"/>
                  </a:lnTo>
                  <a:cubicBezTo>
                    <a:pt x="145" y="243"/>
                    <a:pt x="145" y="243"/>
                    <a:pt x="148" y="243"/>
                  </a:cubicBezTo>
                  <a:cubicBezTo>
                    <a:pt x="154" y="243"/>
                    <a:pt x="173" y="240"/>
                    <a:pt x="177" y="240"/>
                  </a:cubicBezTo>
                  <a:lnTo>
                    <a:pt x="230" y="240"/>
                  </a:lnTo>
                  <a:cubicBezTo>
                    <a:pt x="282" y="240"/>
                    <a:pt x="341" y="234"/>
                    <a:pt x="400" y="234"/>
                  </a:cubicBezTo>
                  <a:lnTo>
                    <a:pt x="637" y="234"/>
                  </a:lnTo>
                  <a:lnTo>
                    <a:pt x="663" y="240"/>
                  </a:lnTo>
                  <a:cubicBezTo>
                    <a:pt x="671" y="243"/>
                    <a:pt x="680" y="245"/>
                    <a:pt x="688" y="245"/>
                  </a:cubicBezTo>
                  <a:cubicBezTo>
                    <a:pt x="718" y="245"/>
                    <a:pt x="744" y="227"/>
                    <a:pt x="755" y="201"/>
                  </a:cubicBezTo>
                  <a:cubicBezTo>
                    <a:pt x="768" y="162"/>
                    <a:pt x="755" y="122"/>
                    <a:pt x="722" y="103"/>
                  </a:cubicBezTo>
                  <a:lnTo>
                    <a:pt x="728" y="96"/>
                  </a:lnTo>
                  <a:cubicBezTo>
                    <a:pt x="715" y="90"/>
                    <a:pt x="702" y="83"/>
                    <a:pt x="696" y="76"/>
                  </a:cubicBezTo>
                  <a:cubicBezTo>
                    <a:pt x="687" y="72"/>
                    <a:pt x="671" y="64"/>
                    <a:pt x="669" y="64"/>
                  </a:cubicBezTo>
                  <a:lnTo>
                    <a:pt x="669" y="64"/>
                  </a:lnTo>
                  <a:cubicBezTo>
                    <a:pt x="668" y="64"/>
                    <a:pt x="670" y="66"/>
                    <a:pt x="676" y="70"/>
                  </a:cubicBezTo>
                  <a:lnTo>
                    <a:pt x="656" y="57"/>
                  </a:lnTo>
                  <a:cubicBezTo>
                    <a:pt x="623" y="44"/>
                    <a:pt x="591" y="31"/>
                    <a:pt x="551" y="17"/>
                  </a:cubicBezTo>
                  <a:cubicBezTo>
                    <a:pt x="501" y="5"/>
                    <a:pt x="451" y="0"/>
                    <a:pt x="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2"/>
            <p:cNvSpPr/>
            <p:nvPr/>
          </p:nvSpPr>
          <p:spPr>
            <a:xfrm flipH="1">
              <a:off x="7193833" y="3162346"/>
              <a:ext cx="145973" cy="76920"/>
            </a:xfrm>
            <a:custGeom>
              <a:avLst/>
              <a:gdLst/>
              <a:ahLst/>
              <a:cxnLst/>
              <a:rect l="l" t="t" r="r" b="b"/>
              <a:pathLst>
                <a:path w="1169" h="616" extrusionOk="0">
                  <a:moveTo>
                    <a:pt x="587" y="1"/>
                  </a:moveTo>
                  <a:cubicBezTo>
                    <a:pt x="415" y="1"/>
                    <a:pt x="255" y="13"/>
                    <a:pt x="184" y="51"/>
                  </a:cubicBezTo>
                  <a:cubicBezTo>
                    <a:pt x="0" y="163"/>
                    <a:pt x="223" y="596"/>
                    <a:pt x="617" y="615"/>
                  </a:cubicBezTo>
                  <a:cubicBezTo>
                    <a:pt x="650" y="615"/>
                    <a:pt x="689" y="615"/>
                    <a:pt x="729" y="609"/>
                  </a:cubicBezTo>
                  <a:cubicBezTo>
                    <a:pt x="729" y="530"/>
                    <a:pt x="755" y="451"/>
                    <a:pt x="788" y="379"/>
                  </a:cubicBezTo>
                  <a:cubicBezTo>
                    <a:pt x="873" y="222"/>
                    <a:pt x="1004" y="104"/>
                    <a:pt x="1168" y="31"/>
                  </a:cubicBezTo>
                  <a:cubicBezTo>
                    <a:pt x="1088" y="24"/>
                    <a:pt x="826" y="1"/>
                    <a:pt x="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2"/>
            <p:cNvSpPr/>
            <p:nvPr/>
          </p:nvSpPr>
          <p:spPr>
            <a:xfrm flipH="1">
              <a:off x="7446196" y="3087549"/>
              <a:ext cx="182810" cy="145099"/>
            </a:xfrm>
            <a:custGeom>
              <a:avLst/>
              <a:gdLst/>
              <a:ahLst/>
              <a:cxnLst/>
              <a:rect l="l" t="t" r="r" b="b"/>
              <a:pathLst>
                <a:path w="1464" h="1162" extrusionOk="0">
                  <a:moveTo>
                    <a:pt x="302" y="1"/>
                  </a:moveTo>
                  <a:lnTo>
                    <a:pt x="1" y="66"/>
                  </a:lnTo>
                  <a:cubicBezTo>
                    <a:pt x="1" y="66"/>
                    <a:pt x="73" y="329"/>
                    <a:pt x="460" y="637"/>
                  </a:cubicBezTo>
                  <a:cubicBezTo>
                    <a:pt x="755" y="847"/>
                    <a:pt x="1077" y="1031"/>
                    <a:pt x="1418" y="1162"/>
                  </a:cubicBezTo>
                  <a:lnTo>
                    <a:pt x="1464" y="965"/>
                  </a:lnTo>
                  <a:cubicBezTo>
                    <a:pt x="1464" y="965"/>
                    <a:pt x="880" y="709"/>
                    <a:pt x="604" y="434"/>
                  </a:cubicBezTo>
                  <a:cubicBezTo>
                    <a:pt x="335" y="152"/>
                    <a:pt x="302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2"/>
            <p:cNvSpPr/>
            <p:nvPr/>
          </p:nvSpPr>
          <p:spPr>
            <a:xfrm flipH="1">
              <a:off x="7372273" y="3189817"/>
              <a:ext cx="116629" cy="80042"/>
            </a:xfrm>
            <a:custGeom>
              <a:avLst/>
              <a:gdLst/>
              <a:ahLst/>
              <a:cxnLst/>
              <a:rect l="l" t="t" r="r" b="b"/>
              <a:pathLst>
                <a:path w="934" h="641" extrusionOk="0">
                  <a:moveTo>
                    <a:pt x="434" y="1"/>
                  </a:moveTo>
                  <a:cubicBezTo>
                    <a:pt x="425" y="1"/>
                    <a:pt x="416" y="1"/>
                    <a:pt x="407" y="2"/>
                  </a:cubicBezTo>
                  <a:cubicBezTo>
                    <a:pt x="92" y="15"/>
                    <a:pt x="0" y="382"/>
                    <a:pt x="440" y="579"/>
                  </a:cubicBezTo>
                  <a:cubicBezTo>
                    <a:pt x="535" y="622"/>
                    <a:pt x="616" y="640"/>
                    <a:pt x="682" y="640"/>
                  </a:cubicBezTo>
                  <a:cubicBezTo>
                    <a:pt x="858" y="640"/>
                    <a:pt x="933" y="514"/>
                    <a:pt x="919" y="395"/>
                  </a:cubicBezTo>
                  <a:cubicBezTo>
                    <a:pt x="875" y="162"/>
                    <a:pt x="666" y="1"/>
                    <a:pt x="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2"/>
            <p:cNvSpPr/>
            <p:nvPr/>
          </p:nvSpPr>
          <p:spPr>
            <a:xfrm flipH="1">
              <a:off x="7211065" y="2451461"/>
              <a:ext cx="474381" cy="406077"/>
            </a:xfrm>
            <a:custGeom>
              <a:avLst/>
              <a:gdLst/>
              <a:ahLst/>
              <a:cxnLst/>
              <a:rect l="l" t="t" r="r" b="b"/>
              <a:pathLst>
                <a:path w="3799" h="3252" extrusionOk="0">
                  <a:moveTo>
                    <a:pt x="2983" y="0"/>
                  </a:moveTo>
                  <a:cubicBezTo>
                    <a:pt x="2890" y="0"/>
                    <a:pt x="2847" y="17"/>
                    <a:pt x="2847" y="17"/>
                  </a:cubicBezTo>
                  <a:cubicBezTo>
                    <a:pt x="2847" y="17"/>
                    <a:pt x="1817" y="103"/>
                    <a:pt x="951" y="1060"/>
                  </a:cubicBezTo>
                  <a:cubicBezTo>
                    <a:pt x="85" y="2025"/>
                    <a:pt x="0" y="3251"/>
                    <a:pt x="0" y="3251"/>
                  </a:cubicBezTo>
                  <a:lnTo>
                    <a:pt x="702" y="3219"/>
                  </a:lnTo>
                  <a:cubicBezTo>
                    <a:pt x="702" y="3219"/>
                    <a:pt x="840" y="2241"/>
                    <a:pt x="1489" y="1579"/>
                  </a:cubicBezTo>
                  <a:cubicBezTo>
                    <a:pt x="2598" y="452"/>
                    <a:pt x="3561" y="390"/>
                    <a:pt x="3761" y="390"/>
                  </a:cubicBezTo>
                  <a:cubicBezTo>
                    <a:pt x="3785" y="390"/>
                    <a:pt x="3798" y="391"/>
                    <a:pt x="3798" y="391"/>
                  </a:cubicBezTo>
                  <a:cubicBezTo>
                    <a:pt x="3798" y="391"/>
                    <a:pt x="3785" y="214"/>
                    <a:pt x="3385" y="76"/>
                  </a:cubicBezTo>
                  <a:cubicBezTo>
                    <a:pt x="3203" y="16"/>
                    <a:pt x="3071" y="0"/>
                    <a:pt x="29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2"/>
            <p:cNvSpPr/>
            <p:nvPr/>
          </p:nvSpPr>
          <p:spPr>
            <a:xfrm flipH="1">
              <a:off x="7464177" y="2836185"/>
              <a:ext cx="312799" cy="281457"/>
            </a:xfrm>
            <a:custGeom>
              <a:avLst/>
              <a:gdLst/>
              <a:ahLst/>
              <a:cxnLst/>
              <a:rect l="l" t="t" r="r" b="b"/>
              <a:pathLst>
                <a:path w="2505" h="2254" extrusionOk="0">
                  <a:moveTo>
                    <a:pt x="1123" y="1"/>
                  </a:moveTo>
                  <a:cubicBezTo>
                    <a:pt x="442" y="1"/>
                    <a:pt x="67" y="579"/>
                    <a:pt x="38" y="1167"/>
                  </a:cubicBezTo>
                  <a:cubicBezTo>
                    <a:pt x="0" y="1785"/>
                    <a:pt x="425" y="2254"/>
                    <a:pt x="1002" y="2254"/>
                  </a:cubicBezTo>
                  <a:cubicBezTo>
                    <a:pt x="1032" y="2254"/>
                    <a:pt x="1063" y="2252"/>
                    <a:pt x="1094" y="2250"/>
                  </a:cubicBezTo>
                  <a:cubicBezTo>
                    <a:pt x="2504" y="2138"/>
                    <a:pt x="2340" y="190"/>
                    <a:pt x="1343" y="19"/>
                  </a:cubicBezTo>
                  <a:cubicBezTo>
                    <a:pt x="1267" y="7"/>
                    <a:pt x="1193" y="1"/>
                    <a:pt x="1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2"/>
            <p:cNvSpPr/>
            <p:nvPr/>
          </p:nvSpPr>
          <p:spPr>
            <a:xfrm flipH="1">
              <a:off x="7577309" y="2880140"/>
              <a:ext cx="159834" cy="159209"/>
            </a:xfrm>
            <a:custGeom>
              <a:avLst/>
              <a:gdLst/>
              <a:ahLst/>
              <a:cxnLst/>
              <a:rect l="l" t="t" r="r" b="b"/>
              <a:pathLst>
                <a:path w="1280" h="1275" extrusionOk="0">
                  <a:moveTo>
                    <a:pt x="718" y="0"/>
                  </a:moveTo>
                  <a:cubicBezTo>
                    <a:pt x="704" y="0"/>
                    <a:pt x="690" y="1"/>
                    <a:pt x="676" y="2"/>
                  </a:cubicBezTo>
                  <a:cubicBezTo>
                    <a:pt x="663" y="2"/>
                    <a:pt x="650" y="22"/>
                    <a:pt x="650" y="35"/>
                  </a:cubicBezTo>
                  <a:cubicBezTo>
                    <a:pt x="656" y="51"/>
                    <a:pt x="665" y="63"/>
                    <a:pt x="676" y="63"/>
                  </a:cubicBezTo>
                  <a:cubicBezTo>
                    <a:pt x="678" y="63"/>
                    <a:pt x="681" y="62"/>
                    <a:pt x="683" y="61"/>
                  </a:cubicBezTo>
                  <a:cubicBezTo>
                    <a:pt x="688" y="61"/>
                    <a:pt x="694" y="61"/>
                    <a:pt x="699" y="61"/>
                  </a:cubicBezTo>
                  <a:cubicBezTo>
                    <a:pt x="896" y="61"/>
                    <a:pt x="1078" y="178"/>
                    <a:pt x="1142" y="363"/>
                  </a:cubicBezTo>
                  <a:cubicBezTo>
                    <a:pt x="1214" y="566"/>
                    <a:pt x="1195" y="789"/>
                    <a:pt x="1077" y="966"/>
                  </a:cubicBezTo>
                  <a:cubicBezTo>
                    <a:pt x="978" y="1117"/>
                    <a:pt x="808" y="1209"/>
                    <a:pt x="631" y="1209"/>
                  </a:cubicBezTo>
                  <a:cubicBezTo>
                    <a:pt x="625" y="1209"/>
                    <a:pt x="619" y="1209"/>
                    <a:pt x="613" y="1209"/>
                  </a:cubicBezTo>
                  <a:cubicBezTo>
                    <a:pt x="423" y="1209"/>
                    <a:pt x="254" y="1106"/>
                    <a:pt x="165" y="940"/>
                  </a:cubicBezTo>
                  <a:cubicBezTo>
                    <a:pt x="66" y="756"/>
                    <a:pt x="73" y="540"/>
                    <a:pt x="191" y="369"/>
                  </a:cubicBezTo>
                  <a:cubicBezTo>
                    <a:pt x="198" y="350"/>
                    <a:pt x="191" y="330"/>
                    <a:pt x="178" y="323"/>
                  </a:cubicBezTo>
                  <a:cubicBezTo>
                    <a:pt x="173" y="318"/>
                    <a:pt x="167" y="316"/>
                    <a:pt x="161" y="316"/>
                  </a:cubicBezTo>
                  <a:cubicBezTo>
                    <a:pt x="152" y="316"/>
                    <a:pt x="143" y="322"/>
                    <a:pt x="139" y="330"/>
                  </a:cubicBezTo>
                  <a:cubicBezTo>
                    <a:pt x="7" y="520"/>
                    <a:pt x="1" y="770"/>
                    <a:pt x="112" y="973"/>
                  </a:cubicBezTo>
                  <a:cubicBezTo>
                    <a:pt x="211" y="1157"/>
                    <a:pt x="407" y="1275"/>
                    <a:pt x="617" y="1275"/>
                  </a:cubicBezTo>
                  <a:lnTo>
                    <a:pt x="637" y="1268"/>
                  </a:lnTo>
                  <a:cubicBezTo>
                    <a:pt x="834" y="1262"/>
                    <a:pt x="1018" y="1163"/>
                    <a:pt x="1129" y="999"/>
                  </a:cubicBezTo>
                  <a:cubicBezTo>
                    <a:pt x="1254" y="802"/>
                    <a:pt x="1280" y="560"/>
                    <a:pt x="1201" y="343"/>
                  </a:cubicBezTo>
                  <a:cubicBezTo>
                    <a:pt x="1127" y="140"/>
                    <a:pt x="932" y="0"/>
                    <a:pt x="7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2"/>
            <p:cNvSpPr/>
            <p:nvPr/>
          </p:nvSpPr>
          <p:spPr>
            <a:xfrm flipH="1">
              <a:off x="7372522" y="3371003"/>
              <a:ext cx="942893" cy="1332488"/>
            </a:xfrm>
            <a:custGeom>
              <a:avLst/>
              <a:gdLst/>
              <a:ahLst/>
              <a:cxnLst/>
              <a:rect l="l" t="t" r="r" b="b"/>
              <a:pathLst>
                <a:path w="7551" h="10671" extrusionOk="0">
                  <a:moveTo>
                    <a:pt x="4651" y="0"/>
                  </a:moveTo>
                  <a:cubicBezTo>
                    <a:pt x="4651" y="0"/>
                    <a:pt x="2178" y="611"/>
                    <a:pt x="1312" y="1595"/>
                  </a:cubicBezTo>
                  <a:cubicBezTo>
                    <a:pt x="440" y="2579"/>
                    <a:pt x="40" y="7433"/>
                    <a:pt x="20" y="8332"/>
                  </a:cubicBezTo>
                  <a:cubicBezTo>
                    <a:pt x="0" y="9230"/>
                    <a:pt x="630" y="9604"/>
                    <a:pt x="1004" y="9860"/>
                  </a:cubicBezTo>
                  <a:cubicBezTo>
                    <a:pt x="1378" y="10116"/>
                    <a:pt x="3025" y="10575"/>
                    <a:pt x="4350" y="10641"/>
                  </a:cubicBezTo>
                  <a:cubicBezTo>
                    <a:pt x="4789" y="10663"/>
                    <a:pt x="5222" y="10670"/>
                    <a:pt x="5604" y="10670"/>
                  </a:cubicBezTo>
                  <a:cubicBezTo>
                    <a:pt x="6368" y="10670"/>
                    <a:pt x="6928" y="10641"/>
                    <a:pt x="6928" y="10641"/>
                  </a:cubicBezTo>
                  <a:cubicBezTo>
                    <a:pt x="6928" y="10641"/>
                    <a:pt x="6921" y="10352"/>
                    <a:pt x="7125" y="9926"/>
                  </a:cubicBezTo>
                  <a:cubicBezTo>
                    <a:pt x="7315" y="9532"/>
                    <a:pt x="7551" y="9454"/>
                    <a:pt x="7551" y="9454"/>
                  </a:cubicBezTo>
                  <a:lnTo>
                    <a:pt x="6416" y="9040"/>
                  </a:lnTo>
                  <a:cubicBezTo>
                    <a:pt x="6416" y="9040"/>
                    <a:pt x="6219" y="5478"/>
                    <a:pt x="5904" y="3746"/>
                  </a:cubicBezTo>
                  <a:cubicBezTo>
                    <a:pt x="5550" y="1765"/>
                    <a:pt x="4651" y="0"/>
                    <a:pt x="46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2"/>
            <p:cNvSpPr/>
            <p:nvPr/>
          </p:nvSpPr>
          <p:spPr>
            <a:xfrm flipH="1">
              <a:off x="7121783" y="3397726"/>
              <a:ext cx="188554" cy="1032051"/>
            </a:xfrm>
            <a:custGeom>
              <a:avLst/>
              <a:gdLst/>
              <a:ahLst/>
              <a:cxnLst/>
              <a:rect l="l" t="t" r="r" b="b"/>
              <a:pathLst>
                <a:path w="1510" h="8265" extrusionOk="0">
                  <a:moveTo>
                    <a:pt x="44" y="0"/>
                  </a:moveTo>
                  <a:cubicBezTo>
                    <a:pt x="38" y="0"/>
                    <a:pt x="32" y="1"/>
                    <a:pt x="27" y="3"/>
                  </a:cubicBezTo>
                  <a:cubicBezTo>
                    <a:pt x="7" y="16"/>
                    <a:pt x="1" y="42"/>
                    <a:pt x="14" y="62"/>
                  </a:cubicBezTo>
                  <a:cubicBezTo>
                    <a:pt x="315" y="587"/>
                    <a:pt x="584" y="1125"/>
                    <a:pt x="821" y="1682"/>
                  </a:cubicBezTo>
                  <a:cubicBezTo>
                    <a:pt x="860" y="1774"/>
                    <a:pt x="899" y="1859"/>
                    <a:pt x="939" y="1951"/>
                  </a:cubicBezTo>
                  <a:cubicBezTo>
                    <a:pt x="971" y="2017"/>
                    <a:pt x="1004" y="2083"/>
                    <a:pt x="1030" y="2148"/>
                  </a:cubicBezTo>
                  <a:cubicBezTo>
                    <a:pt x="1103" y="2306"/>
                    <a:pt x="1181" y="2476"/>
                    <a:pt x="1254" y="2640"/>
                  </a:cubicBezTo>
                  <a:lnTo>
                    <a:pt x="1273" y="2699"/>
                  </a:lnTo>
                  <a:cubicBezTo>
                    <a:pt x="1345" y="2876"/>
                    <a:pt x="1411" y="3034"/>
                    <a:pt x="1313" y="3198"/>
                  </a:cubicBezTo>
                  <a:cubicBezTo>
                    <a:pt x="1280" y="3263"/>
                    <a:pt x="1214" y="3362"/>
                    <a:pt x="1142" y="3467"/>
                  </a:cubicBezTo>
                  <a:cubicBezTo>
                    <a:pt x="866" y="3873"/>
                    <a:pt x="683" y="4169"/>
                    <a:pt x="742" y="4280"/>
                  </a:cubicBezTo>
                  <a:cubicBezTo>
                    <a:pt x="768" y="4339"/>
                    <a:pt x="886" y="4536"/>
                    <a:pt x="998" y="4733"/>
                  </a:cubicBezTo>
                  <a:cubicBezTo>
                    <a:pt x="1109" y="4923"/>
                    <a:pt x="1227" y="5126"/>
                    <a:pt x="1280" y="5218"/>
                  </a:cubicBezTo>
                  <a:cubicBezTo>
                    <a:pt x="1385" y="5395"/>
                    <a:pt x="1332" y="5664"/>
                    <a:pt x="1293" y="5874"/>
                  </a:cubicBezTo>
                  <a:lnTo>
                    <a:pt x="1280" y="5933"/>
                  </a:lnTo>
                  <a:cubicBezTo>
                    <a:pt x="1142" y="6655"/>
                    <a:pt x="899" y="7678"/>
                    <a:pt x="670" y="8203"/>
                  </a:cubicBezTo>
                  <a:cubicBezTo>
                    <a:pt x="663" y="8223"/>
                    <a:pt x="670" y="8249"/>
                    <a:pt x="689" y="8255"/>
                  </a:cubicBezTo>
                  <a:cubicBezTo>
                    <a:pt x="696" y="8262"/>
                    <a:pt x="702" y="8262"/>
                    <a:pt x="709" y="8262"/>
                  </a:cubicBezTo>
                  <a:cubicBezTo>
                    <a:pt x="713" y="8264"/>
                    <a:pt x="717" y="8265"/>
                    <a:pt x="721" y="8265"/>
                  </a:cubicBezTo>
                  <a:cubicBezTo>
                    <a:pt x="732" y="8265"/>
                    <a:pt x="744" y="8259"/>
                    <a:pt x="748" y="8249"/>
                  </a:cubicBezTo>
                  <a:cubicBezTo>
                    <a:pt x="1050" y="7567"/>
                    <a:pt x="1313" y="6215"/>
                    <a:pt x="1365" y="5953"/>
                  </a:cubicBezTo>
                  <a:lnTo>
                    <a:pt x="1372" y="5900"/>
                  </a:lnTo>
                  <a:cubicBezTo>
                    <a:pt x="1418" y="5677"/>
                    <a:pt x="1470" y="5395"/>
                    <a:pt x="1352" y="5185"/>
                  </a:cubicBezTo>
                  <a:cubicBezTo>
                    <a:pt x="1299" y="5087"/>
                    <a:pt x="1188" y="4890"/>
                    <a:pt x="1070" y="4693"/>
                  </a:cubicBezTo>
                  <a:cubicBezTo>
                    <a:pt x="958" y="4490"/>
                    <a:pt x="847" y="4300"/>
                    <a:pt x="814" y="4247"/>
                  </a:cubicBezTo>
                  <a:cubicBezTo>
                    <a:pt x="775" y="4175"/>
                    <a:pt x="1070" y="3729"/>
                    <a:pt x="1214" y="3519"/>
                  </a:cubicBezTo>
                  <a:cubicBezTo>
                    <a:pt x="1286" y="3408"/>
                    <a:pt x="1352" y="3316"/>
                    <a:pt x="1391" y="3244"/>
                  </a:cubicBezTo>
                  <a:cubicBezTo>
                    <a:pt x="1509" y="3040"/>
                    <a:pt x="1431" y="2850"/>
                    <a:pt x="1352" y="2673"/>
                  </a:cubicBezTo>
                  <a:lnTo>
                    <a:pt x="1326" y="2614"/>
                  </a:lnTo>
                  <a:cubicBezTo>
                    <a:pt x="1260" y="2443"/>
                    <a:pt x="1181" y="2279"/>
                    <a:pt x="1103" y="2115"/>
                  </a:cubicBezTo>
                  <a:cubicBezTo>
                    <a:pt x="1076" y="2050"/>
                    <a:pt x="1044" y="1984"/>
                    <a:pt x="1017" y="1919"/>
                  </a:cubicBezTo>
                  <a:cubicBezTo>
                    <a:pt x="978" y="1827"/>
                    <a:pt x="932" y="1741"/>
                    <a:pt x="893" y="1650"/>
                  </a:cubicBezTo>
                  <a:cubicBezTo>
                    <a:pt x="657" y="1092"/>
                    <a:pt x="388" y="547"/>
                    <a:pt x="86" y="16"/>
                  </a:cubicBezTo>
                  <a:cubicBezTo>
                    <a:pt x="76" y="6"/>
                    <a:pt x="60" y="0"/>
                    <a:pt x="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2"/>
            <p:cNvSpPr/>
            <p:nvPr/>
          </p:nvSpPr>
          <p:spPr>
            <a:xfrm flipH="1">
              <a:off x="7518246" y="3379994"/>
              <a:ext cx="271343" cy="1067514"/>
            </a:xfrm>
            <a:custGeom>
              <a:avLst/>
              <a:gdLst/>
              <a:ahLst/>
              <a:cxnLst/>
              <a:rect l="l" t="t" r="r" b="b"/>
              <a:pathLst>
                <a:path w="2173" h="8549" extrusionOk="0">
                  <a:moveTo>
                    <a:pt x="152" y="1"/>
                  </a:moveTo>
                  <a:cubicBezTo>
                    <a:pt x="132" y="1"/>
                    <a:pt x="112" y="20"/>
                    <a:pt x="112" y="47"/>
                  </a:cubicBezTo>
                  <a:cubicBezTo>
                    <a:pt x="112" y="145"/>
                    <a:pt x="99" y="427"/>
                    <a:pt x="86" y="781"/>
                  </a:cubicBezTo>
                  <a:cubicBezTo>
                    <a:pt x="53" y="1778"/>
                    <a:pt x="1" y="3281"/>
                    <a:pt x="60" y="3523"/>
                  </a:cubicBezTo>
                  <a:cubicBezTo>
                    <a:pt x="119" y="3733"/>
                    <a:pt x="408" y="3969"/>
                    <a:pt x="683" y="4193"/>
                  </a:cubicBezTo>
                  <a:cubicBezTo>
                    <a:pt x="913" y="4383"/>
                    <a:pt x="1149" y="4573"/>
                    <a:pt x="1182" y="4711"/>
                  </a:cubicBezTo>
                  <a:cubicBezTo>
                    <a:pt x="1201" y="4796"/>
                    <a:pt x="1129" y="5124"/>
                    <a:pt x="1057" y="5439"/>
                  </a:cubicBezTo>
                  <a:cubicBezTo>
                    <a:pt x="965" y="5846"/>
                    <a:pt x="867" y="6265"/>
                    <a:pt x="906" y="6429"/>
                  </a:cubicBezTo>
                  <a:cubicBezTo>
                    <a:pt x="978" y="6731"/>
                    <a:pt x="1903" y="8345"/>
                    <a:pt x="2100" y="8535"/>
                  </a:cubicBezTo>
                  <a:cubicBezTo>
                    <a:pt x="2107" y="8542"/>
                    <a:pt x="2120" y="8548"/>
                    <a:pt x="2126" y="8548"/>
                  </a:cubicBezTo>
                  <a:cubicBezTo>
                    <a:pt x="2139" y="8548"/>
                    <a:pt x="2146" y="8548"/>
                    <a:pt x="2159" y="8542"/>
                  </a:cubicBezTo>
                  <a:cubicBezTo>
                    <a:pt x="2172" y="8522"/>
                    <a:pt x="2172" y="8496"/>
                    <a:pt x="2159" y="8483"/>
                  </a:cubicBezTo>
                  <a:cubicBezTo>
                    <a:pt x="1969" y="8293"/>
                    <a:pt x="1057" y="6712"/>
                    <a:pt x="985" y="6416"/>
                  </a:cubicBezTo>
                  <a:cubicBezTo>
                    <a:pt x="952" y="6265"/>
                    <a:pt x="1051" y="5839"/>
                    <a:pt x="1136" y="5459"/>
                  </a:cubicBezTo>
                  <a:cubicBezTo>
                    <a:pt x="1215" y="5104"/>
                    <a:pt x="1287" y="4796"/>
                    <a:pt x="1260" y="4691"/>
                  </a:cubicBezTo>
                  <a:cubicBezTo>
                    <a:pt x="1228" y="4534"/>
                    <a:pt x="991" y="4343"/>
                    <a:pt x="736" y="4133"/>
                  </a:cubicBezTo>
                  <a:cubicBezTo>
                    <a:pt x="480" y="3924"/>
                    <a:pt x="191" y="3687"/>
                    <a:pt x="139" y="3504"/>
                  </a:cubicBezTo>
                  <a:cubicBezTo>
                    <a:pt x="80" y="3274"/>
                    <a:pt x="139" y="1719"/>
                    <a:pt x="171" y="788"/>
                  </a:cubicBezTo>
                  <a:cubicBezTo>
                    <a:pt x="185" y="434"/>
                    <a:pt x="191" y="145"/>
                    <a:pt x="191" y="47"/>
                  </a:cubicBezTo>
                  <a:cubicBezTo>
                    <a:pt x="191" y="20"/>
                    <a:pt x="171" y="1"/>
                    <a:pt x="1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2"/>
            <p:cNvSpPr/>
            <p:nvPr/>
          </p:nvSpPr>
          <p:spPr>
            <a:xfrm flipH="1">
              <a:off x="7869630" y="3751108"/>
              <a:ext cx="76420" cy="608741"/>
            </a:xfrm>
            <a:custGeom>
              <a:avLst/>
              <a:gdLst/>
              <a:ahLst/>
              <a:cxnLst/>
              <a:rect l="l" t="t" r="r" b="b"/>
              <a:pathLst>
                <a:path w="612" h="4875" extrusionOk="0">
                  <a:moveTo>
                    <a:pt x="572" y="0"/>
                  </a:moveTo>
                  <a:cubicBezTo>
                    <a:pt x="552" y="0"/>
                    <a:pt x="532" y="20"/>
                    <a:pt x="532" y="40"/>
                  </a:cubicBezTo>
                  <a:cubicBezTo>
                    <a:pt x="506" y="368"/>
                    <a:pt x="40" y="4612"/>
                    <a:pt x="7" y="4829"/>
                  </a:cubicBezTo>
                  <a:cubicBezTo>
                    <a:pt x="1" y="4848"/>
                    <a:pt x="21" y="4868"/>
                    <a:pt x="40" y="4874"/>
                  </a:cubicBezTo>
                  <a:lnTo>
                    <a:pt x="47" y="4874"/>
                  </a:lnTo>
                  <a:cubicBezTo>
                    <a:pt x="67" y="4874"/>
                    <a:pt x="86" y="4855"/>
                    <a:pt x="86" y="4835"/>
                  </a:cubicBezTo>
                  <a:cubicBezTo>
                    <a:pt x="119" y="4625"/>
                    <a:pt x="591" y="374"/>
                    <a:pt x="611" y="46"/>
                  </a:cubicBezTo>
                  <a:cubicBezTo>
                    <a:pt x="611" y="20"/>
                    <a:pt x="598" y="0"/>
                    <a:pt x="5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2"/>
            <p:cNvSpPr/>
            <p:nvPr/>
          </p:nvSpPr>
          <p:spPr>
            <a:xfrm flipH="1">
              <a:off x="7509754" y="4307279"/>
              <a:ext cx="544308" cy="196920"/>
            </a:xfrm>
            <a:custGeom>
              <a:avLst/>
              <a:gdLst/>
              <a:ahLst/>
              <a:cxnLst/>
              <a:rect l="l" t="t" r="r" b="b"/>
              <a:pathLst>
                <a:path w="4359" h="1577" extrusionOk="0">
                  <a:moveTo>
                    <a:pt x="43" y="0"/>
                  </a:moveTo>
                  <a:cubicBezTo>
                    <a:pt x="30" y="0"/>
                    <a:pt x="17" y="8"/>
                    <a:pt x="13" y="20"/>
                  </a:cubicBezTo>
                  <a:cubicBezTo>
                    <a:pt x="0" y="40"/>
                    <a:pt x="7" y="66"/>
                    <a:pt x="26" y="79"/>
                  </a:cubicBezTo>
                  <a:cubicBezTo>
                    <a:pt x="335" y="237"/>
                    <a:pt x="1948" y="781"/>
                    <a:pt x="3123" y="1175"/>
                  </a:cubicBezTo>
                  <a:cubicBezTo>
                    <a:pt x="3706" y="1372"/>
                    <a:pt x="4172" y="1529"/>
                    <a:pt x="4271" y="1575"/>
                  </a:cubicBezTo>
                  <a:lnTo>
                    <a:pt x="4290" y="1575"/>
                  </a:lnTo>
                  <a:cubicBezTo>
                    <a:pt x="4294" y="1576"/>
                    <a:pt x="4298" y="1576"/>
                    <a:pt x="4301" y="1576"/>
                  </a:cubicBezTo>
                  <a:cubicBezTo>
                    <a:pt x="4345" y="1576"/>
                    <a:pt x="4358" y="1502"/>
                    <a:pt x="4303" y="1496"/>
                  </a:cubicBezTo>
                  <a:cubicBezTo>
                    <a:pt x="4198" y="1450"/>
                    <a:pt x="3739" y="1299"/>
                    <a:pt x="3149" y="1103"/>
                  </a:cubicBezTo>
                  <a:cubicBezTo>
                    <a:pt x="2040" y="729"/>
                    <a:pt x="367" y="165"/>
                    <a:pt x="66" y="7"/>
                  </a:cubicBezTo>
                  <a:cubicBezTo>
                    <a:pt x="59" y="3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2"/>
            <p:cNvSpPr/>
            <p:nvPr/>
          </p:nvSpPr>
          <p:spPr>
            <a:xfrm flipH="1">
              <a:off x="7508131" y="4613835"/>
              <a:ext cx="658065" cy="100895"/>
            </a:xfrm>
            <a:custGeom>
              <a:avLst/>
              <a:gdLst/>
              <a:ahLst/>
              <a:cxnLst/>
              <a:rect l="l" t="t" r="r" b="b"/>
              <a:pathLst>
                <a:path w="5270" h="808" extrusionOk="0">
                  <a:moveTo>
                    <a:pt x="58" y="1"/>
                  </a:moveTo>
                  <a:cubicBezTo>
                    <a:pt x="18" y="1"/>
                    <a:pt x="0" y="67"/>
                    <a:pt x="52" y="84"/>
                  </a:cubicBezTo>
                  <a:cubicBezTo>
                    <a:pt x="1574" y="622"/>
                    <a:pt x="3588" y="806"/>
                    <a:pt x="4624" y="806"/>
                  </a:cubicBezTo>
                  <a:cubicBezTo>
                    <a:pt x="4658" y="807"/>
                    <a:pt x="4692" y="808"/>
                    <a:pt x="4726" y="808"/>
                  </a:cubicBezTo>
                  <a:cubicBezTo>
                    <a:pt x="4891" y="808"/>
                    <a:pt x="5058" y="795"/>
                    <a:pt x="5221" y="773"/>
                  </a:cubicBezTo>
                  <a:cubicBezTo>
                    <a:pt x="5270" y="761"/>
                    <a:pt x="5262" y="686"/>
                    <a:pt x="5213" y="686"/>
                  </a:cubicBezTo>
                  <a:cubicBezTo>
                    <a:pt x="5210" y="686"/>
                    <a:pt x="5206" y="687"/>
                    <a:pt x="5201" y="688"/>
                  </a:cubicBezTo>
                  <a:cubicBezTo>
                    <a:pt x="5093" y="714"/>
                    <a:pt x="4881" y="728"/>
                    <a:pt x="4596" y="728"/>
                  </a:cubicBezTo>
                  <a:cubicBezTo>
                    <a:pt x="3568" y="728"/>
                    <a:pt x="1588" y="540"/>
                    <a:pt x="78" y="6"/>
                  </a:cubicBezTo>
                  <a:cubicBezTo>
                    <a:pt x="71" y="2"/>
                    <a:pt x="65" y="1"/>
                    <a:pt x="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2"/>
            <p:cNvSpPr/>
            <p:nvPr/>
          </p:nvSpPr>
          <p:spPr>
            <a:xfrm flipH="1">
              <a:off x="8864594" y="3071565"/>
              <a:ext cx="265848" cy="570531"/>
            </a:xfrm>
            <a:custGeom>
              <a:avLst/>
              <a:gdLst/>
              <a:ahLst/>
              <a:cxnLst/>
              <a:rect l="l" t="t" r="r" b="b"/>
              <a:pathLst>
                <a:path w="2129" h="4569" extrusionOk="0">
                  <a:moveTo>
                    <a:pt x="415" y="1"/>
                  </a:moveTo>
                  <a:cubicBezTo>
                    <a:pt x="395" y="1"/>
                    <a:pt x="375" y="2"/>
                    <a:pt x="354" y="4"/>
                  </a:cubicBezTo>
                  <a:cubicBezTo>
                    <a:pt x="59" y="43"/>
                    <a:pt x="26" y="378"/>
                    <a:pt x="26" y="614"/>
                  </a:cubicBezTo>
                  <a:cubicBezTo>
                    <a:pt x="33" y="857"/>
                    <a:pt x="59" y="1073"/>
                    <a:pt x="59" y="1303"/>
                  </a:cubicBezTo>
                  <a:cubicBezTo>
                    <a:pt x="59" y="1533"/>
                    <a:pt x="20" y="1775"/>
                    <a:pt x="20" y="2011"/>
                  </a:cubicBezTo>
                  <a:cubicBezTo>
                    <a:pt x="0" y="2412"/>
                    <a:pt x="190" y="2713"/>
                    <a:pt x="486" y="2976"/>
                  </a:cubicBezTo>
                  <a:cubicBezTo>
                    <a:pt x="807" y="3258"/>
                    <a:pt x="1214" y="3435"/>
                    <a:pt x="1496" y="3763"/>
                  </a:cubicBezTo>
                  <a:cubicBezTo>
                    <a:pt x="1607" y="3894"/>
                    <a:pt x="1706" y="4032"/>
                    <a:pt x="1811" y="4163"/>
                  </a:cubicBezTo>
                  <a:cubicBezTo>
                    <a:pt x="1883" y="4262"/>
                    <a:pt x="2086" y="4426"/>
                    <a:pt x="2119" y="4550"/>
                  </a:cubicBezTo>
                  <a:cubicBezTo>
                    <a:pt x="2122" y="4563"/>
                    <a:pt x="2124" y="4568"/>
                    <a:pt x="2125" y="4568"/>
                  </a:cubicBezTo>
                  <a:cubicBezTo>
                    <a:pt x="2129" y="4568"/>
                    <a:pt x="2124" y="4518"/>
                    <a:pt x="2119" y="4478"/>
                  </a:cubicBezTo>
                  <a:lnTo>
                    <a:pt x="2119" y="4471"/>
                  </a:lnTo>
                  <a:cubicBezTo>
                    <a:pt x="2086" y="4222"/>
                    <a:pt x="2066" y="3966"/>
                    <a:pt x="2060" y="3717"/>
                  </a:cubicBezTo>
                  <a:cubicBezTo>
                    <a:pt x="2053" y="3468"/>
                    <a:pt x="2066" y="3212"/>
                    <a:pt x="2053" y="2963"/>
                  </a:cubicBezTo>
                  <a:cubicBezTo>
                    <a:pt x="2027" y="2608"/>
                    <a:pt x="1916" y="2267"/>
                    <a:pt x="1627" y="2044"/>
                  </a:cubicBezTo>
                  <a:cubicBezTo>
                    <a:pt x="1489" y="1939"/>
                    <a:pt x="1306" y="1874"/>
                    <a:pt x="1174" y="1756"/>
                  </a:cubicBezTo>
                  <a:cubicBezTo>
                    <a:pt x="1050" y="1631"/>
                    <a:pt x="1102" y="1506"/>
                    <a:pt x="1174" y="1382"/>
                  </a:cubicBezTo>
                  <a:cubicBezTo>
                    <a:pt x="1253" y="1270"/>
                    <a:pt x="1312" y="1139"/>
                    <a:pt x="1351" y="1008"/>
                  </a:cubicBezTo>
                  <a:cubicBezTo>
                    <a:pt x="1371" y="850"/>
                    <a:pt x="1332" y="693"/>
                    <a:pt x="1246" y="562"/>
                  </a:cubicBezTo>
                  <a:cubicBezTo>
                    <a:pt x="1092" y="296"/>
                    <a:pt x="751" y="1"/>
                    <a:pt x="4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2"/>
            <p:cNvSpPr/>
            <p:nvPr/>
          </p:nvSpPr>
          <p:spPr>
            <a:xfrm flipH="1">
              <a:off x="8572523" y="3284094"/>
              <a:ext cx="676795" cy="751218"/>
            </a:xfrm>
            <a:custGeom>
              <a:avLst/>
              <a:gdLst/>
              <a:ahLst/>
              <a:cxnLst/>
              <a:rect l="l" t="t" r="r" b="b"/>
              <a:pathLst>
                <a:path w="5420" h="6016" extrusionOk="0">
                  <a:moveTo>
                    <a:pt x="4076" y="1"/>
                  </a:moveTo>
                  <a:cubicBezTo>
                    <a:pt x="4020" y="1"/>
                    <a:pt x="3966" y="18"/>
                    <a:pt x="3917" y="60"/>
                  </a:cubicBezTo>
                  <a:cubicBezTo>
                    <a:pt x="3812" y="159"/>
                    <a:pt x="3779" y="316"/>
                    <a:pt x="3766" y="454"/>
                  </a:cubicBezTo>
                  <a:cubicBezTo>
                    <a:pt x="3714" y="874"/>
                    <a:pt x="3812" y="1267"/>
                    <a:pt x="3950" y="1661"/>
                  </a:cubicBezTo>
                  <a:cubicBezTo>
                    <a:pt x="4055" y="1982"/>
                    <a:pt x="4186" y="2317"/>
                    <a:pt x="4199" y="2665"/>
                  </a:cubicBezTo>
                  <a:cubicBezTo>
                    <a:pt x="4206" y="2999"/>
                    <a:pt x="4035" y="3294"/>
                    <a:pt x="3950" y="3609"/>
                  </a:cubicBezTo>
                  <a:cubicBezTo>
                    <a:pt x="3871" y="3911"/>
                    <a:pt x="3832" y="4226"/>
                    <a:pt x="3852" y="4541"/>
                  </a:cubicBezTo>
                  <a:cubicBezTo>
                    <a:pt x="3852" y="4744"/>
                    <a:pt x="3858" y="4947"/>
                    <a:pt x="3871" y="5151"/>
                  </a:cubicBezTo>
                  <a:cubicBezTo>
                    <a:pt x="3884" y="5334"/>
                    <a:pt x="3904" y="5525"/>
                    <a:pt x="3924" y="5708"/>
                  </a:cubicBezTo>
                  <a:cubicBezTo>
                    <a:pt x="3930" y="5748"/>
                    <a:pt x="3930" y="5787"/>
                    <a:pt x="3937" y="5826"/>
                  </a:cubicBezTo>
                  <a:cubicBezTo>
                    <a:pt x="3865" y="5649"/>
                    <a:pt x="3839" y="5453"/>
                    <a:pt x="3779" y="5282"/>
                  </a:cubicBezTo>
                  <a:cubicBezTo>
                    <a:pt x="3675" y="4974"/>
                    <a:pt x="3556" y="4672"/>
                    <a:pt x="3451" y="4357"/>
                  </a:cubicBezTo>
                  <a:cubicBezTo>
                    <a:pt x="3373" y="4101"/>
                    <a:pt x="3287" y="3845"/>
                    <a:pt x="3182" y="3596"/>
                  </a:cubicBezTo>
                  <a:cubicBezTo>
                    <a:pt x="3078" y="3366"/>
                    <a:pt x="2953" y="3124"/>
                    <a:pt x="2756" y="2953"/>
                  </a:cubicBezTo>
                  <a:cubicBezTo>
                    <a:pt x="2645" y="2848"/>
                    <a:pt x="2494" y="2789"/>
                    <a:pt x="2343" y="2789"/>
                  </a:cubicBezTo>
                  <a:cubicBezTo>
                    <a:pt x="2244" y="2796"/>
                    <a:pt x="2146" y="2815"/>
                    <a:pt x="2054" y="2848"/>
                  </a:cubicBezTo>
                  <a:cubicBezTo>
                    <a:pt x="2019" y="2862"/>
                    <a:pt x="1982" y="2868"/>
                    <a:pt x="1946" y="2868"/>
                  </a:cubicBezTo>
                  <a:cubicBezTo>
                    <a:pt x="1876" y="2868"/>
                    <a:pt x="1809" y="2843"/>
                    <a:pt x="1752" y="2796"/>
                  </a:cubicBezTo>
                  <a:cubicBezTo>
                    <a:pt x="1431" y="2553"/>
                    <a:pt x="1339" y="2113"/>
                    <a:pt x="1103" y="1812"/>
                  </a:cubicBezTo>
                  <a:cubicBezTo>
                    <a:pt x="967" y="1635"/>
                    <a:pt x="690" y="1361"/>
                    <a:pt x="433" y="1361"/>
                  </a:cubicBezTo>
                  <a:cubicBezTo>
                    <a:pt x="356" y="1361"/>
                    <a:pt x="280" y="1385"/>
                    <a:pt x="211" y="1444"/>
                  </a:cubicBezTo>
                  <a:cubicBezTo>
                    <a:pt x="47" y="1576"/>
                    <a:pt x="1" y="1831"/>
                    <a:pt x="14" y="2028"/>
                  </a:cubicBezTo>
                  <a:cubicBezTo>
                    <a:pt x="34" y="2271"/>
                    <a:pt x="119" y="2507"/>
                    <a:pt x="257" y="2710"/>
                  </a:cubicBezTo>
                  <a:cubicBezTo>
                    <a:pt x="394" y="2927"/>
                    <a:pt x="572" y="3124"/>
                    <a:pt x="696" y="3353"/>
                  </a:cubicBezTo>
                  <a:cubicBezTo>
                    <a:pt x="762" y="3478"/>
                    <a:pt x="788" y="3622"/>
                    <a:pt x="768" y="3760"/>
                  </a:cubicBezTo>
                  <a:cubicBezTo>
                    <a:pt x="749" y="3898"/>
                    <a:pt x="755" y="4042"/>
                    <a:pt x="795" y="4173"/>
                  </a:cubicBezTo>
                  <a:cubicBezTo>
                    <a:pt x="939" y="4587"/>
                    <a:pt x="1392" y="4528"/>
                    <a:pt x="1746" y="4541"/>
                  </a:cubicBezTo>
                  <a:cubicBezTo>
                    <a:pt x="2002" y="4547"/>
                    <a:pt x="2251" y="4587"/>
                    <a:pt x="2494" y="4665"/>
                  </a:cubicBezTo>
                  <a:cubicBezTo>
                    <a:pt x="2750" y="4744"/>
                    <a:pt x="2953" y="4941"/>
                    <a:pt x="3032" y="5197"/>
                  </a:cubicBezTo>
                  <a:cubicBezTo>
                    <a:pt x="3104" y="5393"/>
                    <a:pt x="3143" y="5610"/>
                    <a:pt x="3274" y="5774"/>
                  </a:cubicBezTo>
                  <a:cubicBezTo>
                    <a:pt x="3340" y="5853"/>
                    <a:pt x="3419" y="5912"/>
                    <a:pt x="3510" y="5951"/>
                  </a:cubicBezTo>
                  <a:cubicBezTo>
                    <a:pt x="3603" y="5991"/>
                    <a:pt x="3824" y="6016"/>
                    <a:pt x="3958" y="6016"/>
                  </a:cubicBezTo>
                  <a:cubicBezTo>
                    <a:pt x="4023" y="6016"/>
                    <a:pt x="4068" y="6010"/>
                    <a:pt x="4068" y="5997"/>
                  </a:cubicBezTo>
                  <a:cubicBezTo>
                    <a:pt x="4088" y="5866"/>
                    <a:pt x="4127" y="5741"/>
                    <a:pt x="4180" y="5617"/>
                  </a:cubicBezTo>
                  <a:cubicBezTo>
                    <a:pt x="4245" y="5387"/>
                    <a:pt x="4331" y="5164"/>
                    <a:pt x="4422" y="4947"/>
                  </a:cubicBezTo>
                  <a:cubicBezTo>
                    <a:pt x="4514" y="4731"/>
                    <a:pt x="4619" y="4528"/>
                    <a:pt x="4744" y="4337"/>
                  </a:cubicBezTo>
                  <a:cubicBezTo>
                    <a:pt x="4914" y="4068"/>
                    <a:pt x="5111" y="3813"/>
                    <a:pt x="5223" y="3511"/>
                  </a:cubicBezTo>
                  <a:cubicBezTo>
                    <a:pt x="5341" y="3216"/>
                    <a:pt x="5328" y="2881"/>
                    <a:pt x="5341" y="2560"/>
                  </a:cubicBezTo>
                  <a:cubicBezTo>
                    <a:pt x="5347" y="2323"/>
                    <a:pt x="5419" y="2087"/>
                    <a:pt x="5400" y="1851"/>
                  </a:cubicBezTo>
                  <a:cubicBezTo>
                    <a:pt x="5387" y="1745"/>
                    <a:pt x="5328" y="1574"/>
                    <a:pt x="5198" y="1574"/>
                  </a:cubicBezTo>
                  <a:cubicBezTo>
                    <a:pt x="5191" y="1574"/>
                    <a:pt x="5184" y="1575"/>
                    <a:pt x="5177" y="1576"/>
                  </a:cubicBezTo>
                  <a:cubicBezTo>
                    <a:pt x="5065" y="1589"/>
                    <a:pt x="4993" y="1733"/>
                    <a:pt x="4954" y="1818"/>
                  </a:cubicBezTo>
                  <a:cubicBezTo>
                    <a:pt x="4882" y="1982"/>
                    <a:pt x="4816" y="2146"/>
                    <a:pt x="4763" y="2310"/>
                  </a:cubicBezTo>
                  <a:cubicBezTo>
                    <a:pt x="4744" y="2376"/>
                    <a:pt x="4718" y="2441"/>
                    <a:pt x="4691" y="2507"/>
                  </a:cubicBezTo>
                  <a:cubicBezTo>
                    <a:pt x="4679" y="2538"/>
                    <a:pt x="4632" y="2620"/>
                    <a:pt x="4584" y="2620"/>
                  </a:cubicBezTo>
                  <a:cubicBezTo>
                    <a:pt x="4580" y="2620"/>
                    <a:pt x="4577" y="2619"/>
                    <a:pt x="4573" y="2619"/>
                  </a:cubicBezTo>
                  <a:cubicBezTo>
                    <a:pt x="4495" y="2599"/>
                    <a:pt x="4567" y="2258"/>
                    <a:pt x="4580" y="2199"/>
                  </a:cubicBezTo>
                  <a:cubicBezTo>
                    <a:pt x="4645" y="1897"/>
                    <a:pt x="4737" y="1615"/>
                    <a:pt x="4750" y="1300"/>
                  </a:cubicBezTo>
                  <a:cubicBezTo>
                    <a:pt x="4770" y="854"/>
                    <a:pt x="4731" y="316"/>
                    <a:pt x="4291" y="67"/>
                  </a:cubicBezTo>
                  <a:cubicBezTo>
                    <a:pt x="4224" y="30"/>
                    <a:pt x="4149" y="1"/>
                    <a:pt x="40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2"/>
            <p:cNvSpPr/>
            <p:nvPr/>
          </p:nvSpPr>
          <p:spPr>
            <a:xfrm flipH="1">
              <a:off x="8444781" y="3800681"/>
              <a:ext cx="303184" cy="649699"/>
            </a:xfrm>
            <a:custGeom>
              <a:avLst/>
              <a:gdLst/>
              <a:ahLst/>
              <a:cxnLst/>
              <a:rect l="l" t="t" r="r" b="b"/>
              <a:pathLst>
                <a:path w="2428" h="5203" extrusionOk="0">
                  <a:moveTo>
                    <a:pt x="2184" y="1"/>
                  </a:moveTo>
                  <a:cubicBezTo>
                    <a:pt x="2180" y="1"/>
                    <a:pt x="2176" y="2"/>
                    <a:pt x="2172" y="4"/>
                  </a:cubicBezTo>
                  <a:cubicBezTo>
                    <a:pt x="2087" y="49"/>
                    <a:pt x="2087" y="181"/>
                    <a:pt x="2080" y="259"/>
                  </a:cubicBezTo>
                  <a:cubicBezTo>
                    <a:pt x="2074" y="391"/>
                    <a:pt x="2080" y="522"/>
                    <a:pt x="2060" y="646"/>
                  </a:cubicBezTo>
                  <a:cubicBezTo>
                    <a:pt x="2034" y="883"/>
                    <a:pt x="1982" y="1112"/>
                    <a:pt x="1896" y="1329"/>
                  </a:cubicBezTo>
                  <a:cubicBezTo>
                    <a:pt x="1818" y="1558"/>
                    <a:pt x="1621" y="1729"/>
                    <a:pt x="1391" y="1788"/>
                  </a:cubicBezTo>
                  <a:cubicBezTo>
                    <a:pt x="1227" y="1827"/>
                    <a:pt x="1076" y="1893"/>
                    <a:pt x="945" y="1985"/>
                  </a:cubicBezTo>
                  <a:cubicBezTo>
                    <a:pt x="827" y="2083"/>
                    <a:pt x="735" y="2208"/>
                    <a:pt x="683" y="2352"/>
                  </a:cubicBezTo>
                  <a:cubicBezTo>
                    <a:pt x="519" y="2719"/>
                    <a:pt x="434" y="3133"/>
                    <a:pt x="361" y="3526"/>
                  </a:cubicBezTo>
                  <a:cubicBezTo>
                    <a:pt x="309" y="3795"/>
                    <a:pt x="270" y="4058"/>
                    <a:pt x="204" y="4320"/>
                  </a:cubicBezTo>
                  <a:cubicBezTo>
                    <a:pt x="132" y="4582"/>
                    <a:pt x="73" y="4845"/>
                    <a:pt x="33" y="5114"/>
                  </a:cubicBezTo>
                  <a:cubicBezTo>
                    <a:pt x="27" y="5127"/>
                    <a:pt x="20" y="5140"/>
                    <a:pt x="14" y="5153"/>
                  </a:cubicBezTo>
                  <a:cubicBezTo>
                    <a:pt x="1" y="5183"/>
                    <a:pt x="25" y="5202"/>
                    <a:pt x="48" y="5202"/>
                  </a:cubicBezTo>
                  <a:cubicBezTo>
                    <a:pt x="61" y="5202"/>
                    <a:pt x="73" y="5197"/>
                    <a:pt x="79" y="5186"/>
                  </a:cubicBezTo>
                  <a:cubicBezTo>
                    <a:pt x="335" y="4792"/>
                    <a:pt x="644" y="4438"/>
                    <a:pt x="1070" y="4222"/>
                  </a:cubicBezTo>
                  <a:cubicBezTo>
                    <a:pt x="1260" y="4130"/>
                    <a:pt x="1516" y="4110"/>
                    <a:pt x="1673" y="3953"/>
                  </a:cubicBezTo>
                  <a:cubicBezTo>
                    <a:pt x="1798" y="3835"/>
                    <a:pt x="1811" y="3657"/>
                    <a:pt x="1792" y="3500"/>
                  </a:cubicBezTo>
                  <a:cubicBezTo>
                    <a:pt x="1772" y="3290"/>
                    <a:pt x="1667" y="3120"/>
                    <a:pt x="1568" y="2942"/>
                  </a:cubicBezTo>
                  <a:cubicBezTo>
                    <a:pt x="1509" y="2844"/>
                    <a:pt x="1444" y="2739"/>
                    <a:pt x="1464" y="2621"/>
                  </a:cubicBezTo>
                  <a:cubicBezTo>
                    <a:pt x="1496" y="2516"/>
                    <a:pt x="1568" y="2424"/>
                    <a:pt x="1673" y="2372"/>
                  </a:cubicBezTo>
                  <a:cubicBezTo>
                    <a:pt x="1851" y="2260"/>
                    <a:pt x="2054" y="2214"/>
                    <a:pt x="2198" y="2057"/>
                  </a:cubicBezTo>
                  <a:cubicBezTo>
                    <a:pt x="2329" y="1912"/>
                    <a:pt x="2408" y="1722"/>
                    <a:pt x="2421" y="1532"/>
                  </a:cubicBezTo>
                  <a:cubicBezTo>
                    <a:pt x="2428" y="1263"/>
                    <a:pt x="2408" y="988"/>
                    <a:pt x="2356" y="725"/>
                  </a:cubicBezTo>
                  <a:cubicBezTo>
                    <a:pt x="2316" y="489"/>
                    <a:pt x="2323" y="233"/>
                    <a:pt x="2211" y="17"/>
                  </a:cubicBezTo>
                  <a:cubicBezTo>
                    <a:pt x="2207" y="7"/>
                    <a:pt x="2195" y="1"/>
                    <a:pt x="21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2"/>
            <p:cNvSpPr/>
            <p:nvPr/>
          </p:nvSpPr>
          <p:spPr>
            <a:xfrm flipH="1">
              <a:off x="8743720" y="3946779"/>
              <a:ext cx="327784" cy="498731"/>
            </a:xfrm>
            <a:custGeom>
              <a:avLst/>
              <a:gdLst/>
              <a:ahLst/>
              <a:cxnLst/>
              <a:rect l="l" t="t" r="r" b="b"/>
              <a:pathLst>
                <a:path w="2625" h="3994" extrusionOk="0">
                  <a:moveTo>
                    <a:pt x="249" y="1"/>
                  </a:moveTo>
                  <a:cubicBezTo>
                    <a:pt x="156" y="1"/>
                    <a:pt x="77" y="45"/>
                    <a:pt x="46" y="172"/>
                  </a:cubicBezTo>
                  <a:cubicBezTo>
                    <a:pt x="0" y="355"/>
                    <a:pt x="184" y="539"/>
                    <a:pt x="302" y="657"/>
                  </a:cubicBezTo>
                  <a:cubicBezTo>
                    <a:pt x="486" y="834"/>
                    <a:pt x="696" y="985"/>
                    <a:pt x="847" y="1189"/>
                  </a:cubicBezTo>
                  <a:cubicBezTo>
                    <a:pt x="656" y="1254"/>
                    <a:pt x="460" y="1261"/>
                    <a:pt x="296" y="1392"/>
                  </a:cubicBezTo>
                  <a:cubicBezTo>
                    <a:pt x="99" y="1549"/>
                    <a:pt x="14" y="1845"/>
                    <a:pt x="204" y="2035"/>
                  </a:cubicBezTo>
                  <a:cubicBezTo>
                    <a:pt x="309" y="2120"/>
                    <a:pt x="420" y="2192"/>
                    <a:pt x="545" y="2245"/>
                  </a:cubicBezTo>
                  <a:cubicBezTo>
                    <a:pt x="696" y="2317"/>
                    <a:pt x="853" y="2382"/>
                    <a:pt x="1004" y="2448"/>
                  </a:cubicBezTo>
                  <a:cubicBezTo>
                    <a:pt x="1345" y="2592"/>
                    <a:pt x="1686" y="2730"/>
                    <a:pt x="1968" y="2960"/>
                  </a:cubicBezTo>
                  <a:cubicBezTo>
                    <a:pt x="2256" y="3195"/>
                    <a:pt x="2536" y="3592"/>
                    <a:pt x="2565" y="3971"/>
                  </a:cubicBezTo>
                  <a:lnTo>
                    <a:pt x="2565" y="3971"/>
                  </a:lnTo>
                  <a:cubicBezTo>
                    <a:pt x="2567" y="3968"/>
                    <a:pt x="2569" y="3965"/>
                    <a:pt x="2572" y="3963"/>
                  </a:cubicBezTo>
                  <a:cubicBezTo>
                    <a:pt x="2575" y="3966"/>
                    <a:pt x="2579" y="3968"/>
                    <a:pt x="2584" y="3968"/>
                  </a:cubicBezTo>
                  <a:cubicBezTo>
                    <a:pt x="2601" y="3968"/>
                    <a:pt x="2624" y="3952"/>
                    <a:pt x="2624" y="3937"/>
                  </a:cubicBezTo>
                  <a:cubicBezTo>
                    <a:pt x="2624" y="3373"/>
                    <a:pt x="2506" y="2815"/>
                    <a:pt x="2283" y="2304"/>
                  </a:cubicBezTo>
                  <a:cubicBezTo>
                    <a:pt x="2067" y="1812"/>
                    <a:pt x="1798" y="1339"/>
                    <a:pt x="1470" y="913"/>
                  </a:cubicBezTo>
                  <a:cubicBezTo>
                    <a:pt x="1247" y="624"/>
                    <a:pt x="978" y="375"/>
                    <a:pt x="670" y="172"/>
                  </a:cubicBezTo>
                  <a:cubicBezTo>
                    <a:pt x="570" y="104"/>
                    <a:pt x="392" y="1"/>
                    <a:pt x="249" y="1"/>
                  </a:cubicBezTo>
                  <a:close/>
                  <a:moveTo>
                    <a:pt x="2565" y="3971"/>
                  </a:moveTo>
                  <a:cubicBezTo>
                    <a:pt x="2559" y="3981"/>
                    <a:pt x="2561" y="3994"/>
                    <a:pt x="2563" y="3994"/>
                  </a:cubicBezTo>
                  <a:cubicBezTo>
                    <a:pt x="2564" y="3994"/>
                    <a:pt x="2565" y="3989"/>
                    <a:pt x="2565" y="3977"/>
                  </a:cubicBezTo>
                  <a:cubicBezTo>
                    <a:pt x="2565" y="3975"/>
                    <a:pt x="2565" y="3973"/>
                    <a:pt x="2565" y="39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2"/>
            <p:cNvSpPr/>
            <p:nvPr/>
          </p:nvSpPr>
          <p:spPr>
            <a:xfrm flipH="1">
              <a:off x="8714250" y="3395478"/>
              <a:ext cx="270718" cy="1116588"/>
            </a:xfrm>
            <a:custGeom>
              <a:avLst/>
              <a:gdLst/>
              <a:ahLst/>
              <a:cxnLst/>
              <a:rect l="l" t="t" r="r" b="b"/>
              <a:pathLst>
                <a:path w="2168" h="8942" extrusionOk="0">
                  <a:moveTo>
                    <a:pt x="32" y="0"/>
                  </a:moveTo>
                  <a:cubicBezTo>
                    <a:pt x="16" y="0"/>
                    <a:pt x="0" y="20"/>
                    <a:pt x="9" y="34"/>
                  </a:cubicBezTo>
                  <a:lnTo>
                    <a:pt x="3" y="34"/>
                  </a:lnTo>
                  <a:cubicBezTo>
                    <a:pt x="127" y="290"/>
                    <a:pt x="259" y="546"/>
                    <a:pt x="396" y="795"/>
                  </a:cubicBezTo>
                  <a:cubicBezTo>
                    <a:pt x="534" y="1031"/>
                    <a:pt x="652" y="1281"/>
                    <a:pt x="757" y="1530"/>
                  </a:cubicBezTo>
                  <a:cubicBezTo>
                    <a:pt x="882" y="1851"/>
                    <a:pt x="1006" y="2160"/>
                    <a:pt x="1138" y="2474"/>
                  </a:cubicBezTo>
                  <a:cubicBezTo>
                    <a:pt x="1275" y="2802"/>
                    <a:pt x="1387" y="3137"/>
                    <a:pt x="1485" y="3478"/>
                  </a:cubicBezTo>
                  <a:cubicBezTo>
                    <a:pt x="1676" y="4141"/>
                    <a:pt x="1813" y="4823"/>
                    <a:pt x="1886" y="5512"/>
                  </a:cubicBezTo>
                  <a:cubicBezTo>
                    <a:pt x="1918" y="5859"/>
                    <a:pt x="1931" y="6214"/>
                    <a:pt x="1925" y="6561"/>
                  </a:cubicBezTo>
                  <a:cubicBezTo>
                    <a:pt x="1918" y="6837"/>
                    <a:pt x="1886" y="7112"/>
                    <a:pt x="1859" y="7381"/>
                  </a:cubicBezTo>
                  <a:cubicBezTo>
                    <a:pt x="1826" y="7670"/>
                    <a:pt x="1820" y="7952"/>
                    <a:pt x="1840" y="8241"/>
                  </a:cubicBezTo>
                  <a:cubicBezTo>
                    <a:pt x="1859" y="8477"/>
                    <a:pt x="1899" y="8759"/>
                    <a:pt x="2082" y="8929"/>
                  </a:cubicBezTo>
                  <a:cubicBezTo>
                    <a:pt x="2092" y="8938"/>
                    <a:pt x="2103" y="8942"/>
                    <a:pt x="2114" y="8942"/>
                  </a:cubicBezTo>
                  <a:cubicBezTo>
                    <a:pt x="2143" y="8942"/>
                    <a:pt x="2167" y="8911"/>
                    <a:pt x="2148" y="8877"/>
                  </a:cubicBezTo>
                  <a:cubicBezTo>
                    <a:pt x="1931" y="8431"/>
                    <a:pt x="1945" y="7939"/>
                    <a:pt x="1984" y="7447"/>
                  </a:cubicBezTo>
                  <a:cubicBezTo>
                    <a:pt x="2010" y="7178"/>
                    <a:pt x="2043" y="6909"/>
                    <a:pt x="2050" y="6640"/>
                  </a:cubicBezTo>
                  <a:cubicBezTo>
                    <a:pt x="2063" y="6299"/>
                    <a:pt x="2050" y="5951"/>
                    <a:pt x="2017" y="5610"/>
                  </a:cubicBezTo>
                  <a:cubicBezTo>
                    <a:pt x="1945" y="4934"/>
                    <a:pt x="1826" y="4265"/>
                    <a:pt x="1643" y="3616"/>
                  </a:cubicBezTo>
                  <a:cubicBezTo>
                    <a:pt x="1558" y="3281"/>
                    <a:pt x="1446" y="2953"/>
                    <a:pt x="1315" y="2632"/>
                  </a:cubicBezTo>
                  <a:cubicBezTo>
                    <a:pt x="1190" y="2310"/>
                    <a:pt x="1039" y="1996"/>
                    <a:pt x="921" y="1668"/>
                  </a:cubicBezTo>
                  <a:cubicBezTo>
                    <a:pt x="692" y="1084"/>
                    <a:pt x="350" y="559"/>
                    <a:pt x="49" y="14"/>
                  </a:cubicBezTo>
                  <a:cubicBezTo>
                    <a:pt x="45" y="4"/>
                    <a:pt x="38" y="0"/>
                    <a:pt x="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2"/>
            <p:cNvSpPr/>
            <p:nvPr/>
          </p:nvSpPr>
          <p:spPr>
            <a:xfrm flipH="1">
              <a:off x="8678163" y="3703407"/>
              <a:ext cx="77170" cy="298689"/>
            </a:xfrm>
            <a:custGeom>
              <a:avLst/>
              <a:gdLst/>
              <a:ahLst/>
              <a:cxnLst/>
              <a:rect l="l" t="t" r="r" b="b"/>
              <a:pathLst>
                <a:path w="618" h="2392" extrusionOk="0">
                  <a:moveTo>
                    <a:pt x="558" y="0"/>
                  </a:moveTo>
                  <a:cubicBezTo>
                    <a:pt x="550" y="0"/>
                    <a:pt x="542" y="5"/>
                    <a:pt x="539" y="15"/>
                  </a:cubicBezTo>
                  <a:cubicBezTo>
                    <a:pt x="512" y="113"/>
                    <a:pt x="519" y="218"/>
                    <a:pt x="499" y="317"/>
                  </a:cubicBezTo>
                  <a:cubicBezTo>
                    <a:pt x="479" y="409"/>
                    <a:pt x="453" y="507"/>
                    <a:pt x="420" y="599"/>
                  </a:cubicBezTo>
                  <a:cubicBezTo>
                    <a:pt x="361" y="796"/>
                    <a:pt x="276" y="986"/>
                    <a:pt x="204" y="1183"/>
                  </a:cubicBezTo>
                  <a:cubicBezTo>
                    <a:pt x="60" y="1563"/>
                    <a:pt x="1" y="1970"/>
                    <a:pt x="27" y="2377"/>
                  </a:cubicBezTo>
                  <a:cubicBezTo>
                    <a:pt x="27" y="2386"/>
                    <a:pt x="33" y="2391"/>
                    <a:pt x="40" y="2391"/>
                  </a:cubicBezTo>
                  <a:cubicBezTo>
                    <a:pt x="47" y="2391"/>
                    <a:pt x="53" y="2386"/>
                    <a:pt x="53" y="2377"/>
                  </a:cubicBezTo>
                  <a:cubicBezTo>
                    <a:pt x="92" y="1944"/>
                    <a:pt x="125" y="1537"/>
                    <a:pt x="270" y="1124"/>
                  </a:cubicBezTo>
                  <a:cubicBezTo>
                    <a:pt x="342" y="933"/>
                    <a:pt x="420" y="750"/>
                    <a:pt x="486" y="559"/>
                  </a:cubicBezTo>
                  <a:cubicBezTo>
                    <a:pt x="539" y="402"/>
                    <a:pt x="617" y="186"/>
                    <a:pt x="578" y="15"/>
                  </a:cubicBezTo>
                  <a:cubicBezTo>
                    <a:pt x="575" y="5"/>
                    <a:pt x="566" y="0"/>
                    <a:pt x="5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2"/>
            <p:cNvSpPr/>
            <p:nvPr/>
          </p:nvSpPr>
          <p:spPr>
            <a:xfrm flipH="1">
              <a:off x="8807653" y="3689297"/>
              <a:ext cx="251363" cy="231509"/>
            </a:xfrm>
            <a:custGeom>
              <a:avLst/>
              <a:gdLst/>
              <a:ahLst/>
              <a:cxnLst/>
              <a:rect l="l" t="t" r="r" b="b"/>
              <a:pathLst>
                <a:path w="2013" h="1854" extrusionOk="0">
                  <a:moveTo>
                    <a:pt x="32" y="0"/>
                  </a:moveTo>
                  <a:cubicBezTo>
                    <a:pt x="17" y="0"/>
                    <a:pt x="1" y="12"/>
                    <a:pt x="5" y="30"/>
                  </a:cubicBezTo>
                  <a:cubicBezTo>
                    <a:pt x="176" y="436"/>
                    <a:pt x="688" y="463"/>
                    <a:pt x="1062" y="554"/>
                  </a:cubicBezTo>
                  <a:cubicBezTo>
                    <a:pt x="1317" y="627"/>
                    <a:pt x="1534" y="797"/>
                    <a:pt x="1658" y="1027"/>
                  </a:cubicBezTo>
                  <a:cubicBezTo>
                    <a:pt x="1809" y="1289"/>
                    <a:pt x="1927" y="1565"/>
                    <a:pt x="2006" y="1853"/>
                  </a:cubicBezTo>
                  <a:lnTo>
                    <a:pt x="2013" y="1853"/>
                  </a:lnTo>
                  <a:cubicBezTo>
                    <a:pt x="1908" y="1361"/>
                    <a:pt x="1757" y="771"/>
                    <a:pt x="1252" y="541"/>
                  </a:cubicBezTo>
                  <a:cubicBezTo>
                    <a:pt x="838" y="358"/>
                    <a:pt x="307" y="449"/>
                    <a:pt x="51" y="10"/>
                  </a:cubicBezTo>
                  <a:cubicBezTo>
                    <a:pt x="47" y="3"/>
                    <a:pt x="40" y="0"/>
                    <a:pt x="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2"/>
            <p:cNvSpPr/>
            <p:nvPr/>
          </p:nvSpPr>
          <p:spPr>
            <a:xfrm flipH="1">
              <a:off x="8763449" y="3990733"/>
              <a:ext cx="19480" cy="1935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9" y="1"/>
                  </a:moveTo>
                  <a:cubicBezTo>
                    <a:pt x="6" y="1"/>
                    <a:pt x="0" y="5"/>
                    <a:pt x="5" y="10"/>
                  </a:cubicBezTo>
                  <a:cubicBezTo>
                    <a:pt x="25" y="36"/>
                    <a:pt x="44" y="62"/>
                    <a:pt x="64" y="89"/>
                  </a:cubicBezTo>
                  <a:cubicBezTo>
                    <a:pt x="77" y="102"/>
                    <a:pt x="84" y="115"/>
                    <a:pt x="97" y="128"/>
                  </a:cubicBezTo>
                  <a:cubicBezTo>
                    <a:pt x="110" y="141"/>
                    <a:pt x="130" y="148"/>
                    <a:pt x="143" y="154"/>
                  </a:cubicBezTo>
                  <a:cubicBezTo>
                    <a:pt x="156" y="154"/>
                    <a:pt x="156" y="141"/>
                    <a:pt x="156" y="135"/>
                  </a:cubicBezTo>
                  <a:cubicBezTo>
                    <a:pt x="143" y="122"/>
                    <a:pt x="130" y="115"/>
                    <a:pt x="117" y="102"/>
                  </a:cubicBezTo>
                  <a:cubicBezTo>
                    <a:pt x="104" y="95"/>
                    <a:pt x="97" y="82"/>
                    <a:pt x="84" y="69"/>
                  </a:cubicBezTo>
                  <a:cubicBezTo>
                    <a:pt x="71" y="62"/>
                    <a:pt x="38" y="23"/>
                    <a:pt x="12" y="3"/>
                  </a:cubicBezTo>
                  <a:cubicBezTo>
                    <a:pt x="12" y="2"/>
                    <a:pt x="11" y="1"/>
                    <a:pt x="9" y="1"/>
                  </a:cubicBezTo>
                  <a:close/>
                </a:path>
              </a:pathLst>
            </a:custGeom>
            <a:solidFill>
              <a:srgbClr val="2A55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2"/>
            <p:cNvSpPr/>
            <p:nvPr/>
          </p:nvSpPr>
          <p:spPr>
            <a:xfrm flipH="1">
              <a:off x="8749464" y="4149693"/>
              <a:ext cx="167700" cy="236004"/>
            </a:xfrm>
            <a:custGeom>
              <a:avLst/>
              <a:gdLst/>
              <a:ahLst/>
              <a:cxnLst/>
              <a:rect l="l" t="t" r="r" b="b"/>
              <a:pathLst>
                <a:path w="1343" h="1890" extrusionOk="0">
                  <a:moveTo>
                    <a:pt x="34" y="0"/>
                  </a:moveTo>
                  <a:cubicBezTo>
                    <a:pt x="17" y="0"/>
                    <a:pt x="1" y="26"/>
                    <a:pt x="17" y="42"/>
                  </a:cubicBezTo>
                  <a:lnTo>
                    <a:pt x="17" y="36"/>
                  </a:lnTo>
                  <a:cubicBezTo>
                    <a:pt x="319" y="279"/>
                    <a:pt x="582" y="561"/>
                    <a:pt x="798" y="876"/>
                  </a:cubicBezTo>
                  <a:cubicBezTo>
                    <a:pt x="903" y="1026"/>
                    <a:pt x="995" y="1177"/>
                    <a:pt x="1080" y="1341"/>
                  </a:cubicBezTo>
                  <a:cubicBezTo>
                    <a:pt x="1165" y="1518"/>
                    <a:pt x="1244" y="1696"/>
                    <a:pt x="1310" y="1879"/>
                  </a:cubicBezTo>
                  <a:cubicBezTo>
                    <a:pt x="1313" y="1886"/>
                    <a:pt x="1321" y="1889"/>
                    <a:pt x="1329" y="1889"/>
                  </a:cubicBezTo>
                  <a:cubicBezTo>
                    <a:pt x="1336" y="1889"/>
                    <a:pt x="1343" y="1886"/>
                    <a:pt x="1343" y="1879"/>
                  </a:cubicBezTo>
                  <a:cubicBezTo>
                    <a:pt x="1297" y="1492"/>
                    <a:pt x="1054" y="1164"/>
                    <a:pt x="857" y="843"/>
                  </a:cubicBezTo>
                  <a:cubicBezTo>
                    <a:pt x="752" y="679"/>
                    <a:pt x="634" y="534"/>
                    <a:pt x="496" y="403"/>
                  </a:cubicBezTo>
                  <a:cubicBezTo>
                    <a:pt x="358" y="259"/>
                    <a:pt x="208" y="121"/>
                    <a:pt x="44" y="3"/>
                  </a:cubicBezTo>
                  <a:cubicBezTo>
                    <a:pt x="40" y="1"/>
                    <a:pt x="37" y="0"/>
                    <a:pt x="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2"/>
            <p:cNvSpPr/>
            <p:nvPr/>
          </p:nvSpPr>
          <p:spPr>
            <a:xfrm flipH="1">
              <a:off x="8617102" y="4097247"/>
              <a:ext cx="116129" cy="326535"/>
            </a:xfrm>
            <a:custGeom>
              <a:avLst/>
              <a:gdLst/>
              <a:ahLst/>
              <a:cxnLst/>
              <a:rect l="l" t="t" r="r" b="b"/>
              <a:pathLst>
                <a:path w="930" h="2615" extrusionOk="0">
                  <a:moveTo>
                    <a:pt x="896" y="0"/>
                  </a:moveTo>
                  <a:cubicBezTo>
                    <a:pt x="893" y="0"/>
                    <a:pt x="889" y="1"/>
                    <a:pt x="886" y="3"/>
                  </a:cubicBezTo>
                  <a:lnTo>
                    <a:pt x="880" y="3"/>
                  </a:lnTo>
                  <a:cubicBezTo>
                    <a:pt x="742" y="82"/>
                    <a:pt x="735" y="305"/>
                    <a:pt x="729" y="449"/>
                  </a:cubicBezTo>
                  <a:cubicBezTo>
                    <a:pt x="729" y="718"/>
                    <a:pt x="794" y="981"/>
                    <a:pt x="676" y="1237"/>
                  </a:cubicBezTo>
                  <a:cubicBezTo>
                    <a:pt x="565" y="1473"/>
                    <a:pt x="394" y="1669"/>
                    <a:pt x="257" y="1886"/>
                  </a:cubicBezTo>
                  <a:cubicBezTo>
                    <a:pt x="132" y="2096"/>
                    <a:pt x="1" y="2358"/>
                    <a:pt x="7" y="2601"/>
                  </a:cubicBezTo>
                  <a:cubicBezTo>
                    <a:pt x="7" y="2609"/>
                    <a:pt x="17" y="2615"/>
                    <a:pt x="26" y="2615"/>
                  </a:cubicBezTo>
                  <a:cubicBezTo>
                    <a:pt x="32" y="2615"/>
                    <a:pt x="38" y="2613"/>
                    <a:pt x="40" y="2608"/>
                  </a:cubicBezTo>
                  <a:cubicBezTo>
                    <a:pt x="79" y="2496"/>
                    <a:pt x="119" y="2371"/>
                    <a:pt x="145" y="2253"/>
                  </a:cubicBezTo>
                  <a:cubicBezTo>
                    <a:pt x="184" y="2122"/>
                    <a:pt x="243" y="1997"/>
                    <a:pt x="322" y="1886"/>
                  </a:cubicBezTo>
                  <a:cubicBezTo>
                    <a:pt x="453" y="1683"/>
                    <a:pt x="611" y="1499"/>
                    <a:pt x="716" y="1282"/>
                  </a:cubicBezTo>
                  <a:cubicBezTo>
                    <a:pt x="827" y="1046"/>
                    <a:pt x="814" y="823"/>
                    <a:pt x="808" y="574"/>
                  </a:cubicBezTo>
                  <a:cubicBezTo>
                    <a:pt x="801" y="410"/>
                    <a:pt x="788" y="161"/>
                    <a:pt x="913" y="43"/>
                  </a:cubicBezTo>
                  <a:cubicBezTo>
                    <a:pt x="929" y="26"/>
                    <a:pt x="913" y="0"/>
                    <a:pt x="8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2"/>
            <p:cNvSpPr/>
            <p:nvPr/>
          </p:nvSpPr>
          <p:spPr>
            <a:xfrm flipH="1">
              <a:off x="8534812" y="4423658"/>
              <a:ext cx="413070" cy="345765"/>
            </a:xfrm>
            <a:custGeom>
              <a:avLst/>
              <a:gdLst/>
              <a:ahLst/>
              <a:cxnLst/>
              <a:rect l="l" t="t" r="r" b="b"/>
              <a:pathLst>
                <a:path w="3308" h="2769" extrusionOk="0">
                  <a:moveTo>
                    <a:pt x="1" y="0"/>
                  </a:moveTo>
                  <a:lnTo>
                    <a:pt x="270" y="1988"/>
                  </a:lnTo>
                  <a:cubicBezTo>
                    <a:pt x="329" y="2434"/>
                    <a:pt x="716" y="2768"/>
                    <a:pt x="1162" y="2768"/>
                  </a:cubicBezTo>
                  <a:lnTo>
                    <a:pt x="2146" y="2768"/>
                  </a:lnTo>
                  <a:cubicBezTo>
                    <a:pt x="2599" y="2768"/>
                    <a:pt x="2979" y="2434"/>
                    <a:pt x="3038" y="1988"/>
                  </a:cubicBezTo>
                  <a:lnTo>
                    <a:pt x="3307" y="0"/>
                  </a:lnTo>
                  <a:lnTo>
                    <a:pt x="3307" y="0"/>
                  </a:lnTo>
                  <a:cubicBezTo>
                    <a:pt x="3307" y="0"/>
                    <a:pt x="2231" y="7"/>
                    <a:pt x="1654" y="13"/>
                  </a:cubicBezTo>
                  <a:cubicBezTo>
                    <a:pt x="1083" y="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2"/>
            <p:cNvSpPr/>
            <p:nvPr/>
          </p:nvSpPr>
          <p:spPr>
            <a:xfrm flipH="1">
              <a:off x="5309795" y="3957518"/>
              <a:ext cx="1586099" cy="821769"/>
            </a:xfrm>
            <a:custGeom>
              <a:avLst/>
              <a:gdLst/>
              <a:ahLst/>
              <a:cxnLst/>
              <a:rect l="l" t="t" r="r" b="b"/>
              <a:pathLst>
                <a:path w="12702" h="6581" extrusionOk="0">
                  <a:moveTo>
                    <a:pt x="2920" y="0"/>
                  </a:moveTo>
                  <a:lnTo>
                    <a:pt x="1" y="6580"/>
                  </a:lnTo>
                  <a:lnTo>
                    <a:pt x="1" y="6580"/>
                  </a:lnTo>
                  <a:lnTo>
                    <a:pt x="9461" y="6515"/>
                  </a:lnTo>
                  <a:lnTo>
                    <a:pt x="12701" y="92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2"/>
            <p:cNvSpPr/>
            <p:nvPr/>
          </p:nvSpPr>
          <p:spPr>
            <a:xfrm flipH="1">
              <a:off x="5309795" y="3939537"/>
              <a:ext cx="2370033" cy="834756"/>
            </a:xfrm>
            <a:custGeom>
              <a:avLst/>
              <a:gdLst/>
              <a:ahLst/>
              <a:cxnLst/>
              <a:rect l="l" t="t" r="r" b="b"/>
              <a:pathLst>
                <a:path w="18980" h="6685" extrusionOk="0">
                  <a:moveTo>
                    <a:pt x="8942" y="0"/>
                  </a:moveTo>
                  <a:lnTo>
                    <a:pt x="6121" y="6173"/>
                  </a:lnTo>
                  <a:lnTo>
                    <a:pt x="1" y="6173"/>
                  </a:lnTo>
                  <a:lnTo>
                    <a:pt x="1" y="6685"/>
                  </a:lnTo>
                  <a:cubicBezTo>
                    <a:pt x="1" y="6678"/>
                    <a:pt x="1623" y="6677"/>
                    <a:pt x="3245" y="6677"/>
                  </a:cubicBezTo>
                  <a:cubicBezTo>
                    <a:pt x="4867" y="6677"/>
                    <a:pt x="6489" y="6678"/>
                    <a:pt x="6489" y="6678"/>
                  </a:cubicBezTo>
                  <a:lnTo>
                    <a:pt x="9415" y="236"/>
                  </a:lnTo>
                  <a:lnTo>
                    <a:pt x="18979" y="236"/>
                  </a:lnTo>
                  <a:lnTo>
                    <a:pt x="187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2"/>
            <p:cNvSpPr/>
            <p:nvPr/>
          </p:nvSpPr>
          <p:spPr>
            <a:xfrm flipH="1">
              <a:off x="5909420" y="4335125"/>
              <a:ext cx="302435" cy="145224"/>
            </a:xfrm>
            <a:custGeom>
              <a:avLst/>
              <a:gdLst/>
              <a:ahLst/>
              <a:cxnLst/>
              <a:rect l="l" t="t" r="r" b="b"/>
              <a:pathLst>
                <a:path w="2422" h="1163" extrusionOk="0">
                  <a:moveTo>
                    <a:pt x="1358" y="0"/>
                  </a:moveTo>
                  <a:cubicBezTo>
                    <a:pt x="766" y="0"/>
                    <a:pt x="214" y="245"/>
                    <a:pt x="112" y="558"/>
                  </a:cubicBezTo>
                  <a:cubicBezTo>
                    <a:pt x="1" y="880"/>
                    <a:pt x="407" y="1149"/>
                    <a:pt x="1017" y="1162"/>
                  </a:cubicBezTo>
                  <a:cubicBezTo>
                    <a:pt x="1040" y="1163"/>
                    <a:pt x="1063" y="1163"/>
                    <a:pt x="1085" y="1163"/>
                  </a:cubicBezTo>
                  <a:cubicBezTo>
                    <a:pt x="1670" y="1163"/>
                    <a:pt x="2209" y="920"/>
                    <a:pt x="2316" y="611"/>
                  </a:cubicBezTo>
                  <a:cubicBezTo>
                    <a:pt x="2421" y="289"/>
                    <a:pt x="2015" y="20"/>
                    <a:pt x="1404" y="1"/>
                  </a:cubicBezTo>
                  <a:cubicBezTo>
                    <a:pt x="1389" y="0"/>
                    <a:pt x="1374" y="0"/>
                    <a:pt x="1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2"/>
            <p:cNvSpPr/>
            <p:nvPr/>
          </p:nvSpPr>
          <p:spPr>
            <a:xfrm flipH="1">
              <a:off x="5304925" y="3963262"/>
              <a:ext cx="1570490" cy="816025"/>
            </a:xfrm>
            <a:custGeom>
              <a:avLst/>
              <a:gdLst/>
              <a:ahLst/>
              <a:cxnLst/>
              <a:rect l="l" t="t" r="r" b="b"/>
              <a:pathLst>
                <a:path w="12577" h="6535" extrusionOk="0">
                  <a:moveTo>
                    <a:pt x="2946" y="0"/>
                  </a:moveTo>
                  <a:lnTo>
                    <a:pt x="7" y="6475"/>
                  </a:lnTo>
                  <a:cubicBezTo>
                    <a:pt x="1" y="6495"/>
                    <a:pt x="7" y="6521"/>
                    <a:pt x="34" y="6528"/>
                  </a:cubicBezTo>
                  <a:cubicBezTo>
                    <a:pt x="34" y="6534"/>
                    <a:pt x="40" y="6534"/>
                    <a:pt x="47" y="6534"/>
                  </a:cubicBezTo>
                  <a:cubicBezTo>
                    <a:pt x="67" y="6534"/>
                    <a:pt x="80" y="6521"/>
                    <a:pt x="86" y="6508"/>
                  </a:cubicBezTo>
                  <a:lnTo>
                    <a:pt x="2999" y="86"/>
                  </a:lnTo>
                  <a:lnTo>
                    <a:pt x="12537" y="86"/>
                  </a:lnTo>
                  <a:cubicBezTo>
                    <a:pt x="12557" y="86"/>
                    <a:pt x="12577" y="66"/>
                    <a:pt x="12577" y="46"/>
                  </a:cubicBezTo>
                  <a:cubicBezTo>
                    <a:pt x="12577" y="20"/>
                    <a:pt x="12557" y="0"/>
                    <a:pt x="125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2"/>
            <p:cNvSpPr/>
            <p:nvPr/>
          </p:nvSpPr>
          <p:spPr>
            <a:xfrm flipH="1">
              <a:off x="7670587" y="4773418"/>
              <a:ext cx="1534403" cy="77045"/>
            </a:xfrm>
            <a:custGeom>
              <a:avLst/>
              <a:gdLst/>
              <a:ahLst/>
              <a:cxnLst/>
              <a:rect l="l" t="t" r="r" b="b"/>
              <a:pathLst>
                <a:path w="12288" h="617" extrusionOk="0">
                  <a:moveTo>
                    <a:pt x="0" y="0"/>
                  </a:moveTo>
                  <a:lnTo>
                    <a:pt x="0" y="617"/>
                  </a:lnTo>
                  <a:lnTo>
                    <a:pt x="12287" y="617"/>
                  </a:lnTo>
                  <a:lnTo>
                    <a:pt x="12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2"/>
            <p:cNvSpPr/>
            <p:nvPr/>
          </p:nvSpPr>
          <p:spPr>
            <a:xfrm flipH="1">
              <a:off x="5151709" y="4773418"/>
              <a:ext cx="2527244" cy="77045"/>
            </a:xfrm>
            <a:custGeom>
              <a:avLst/>
              <a:gdLst/>
              <a:ahLst/>
              <a:cxnLst/>
              <a:rect l="l" t="t" r="r" b="b"/>
              <a:pathLst>
                <a:path w="20239" h="617" extrusionOk="0">
                  <a:moveTo>
                    <a:pt x="1" y="0"/>
                  </a:moveTo>
                  <a:lnTo>
                    <a:pt x="1" y="617"/>
                  </a:lnTo>
                  <a:lnTo>
                    <a:pt x="20238" y="617"/>
                  </a:lnTo>
                  <a:lnTo>
                    <a:pt x="202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3" name="Google Shape;1853;p62"/>
            <p:cNvGrpSpPr/>
            <p:nvPr/>
          </p:nvGrpSpPr>
          <p:grpSpPr>
            <a:xfrm flipH="1">
              <a:off x="5236472" y="4803729"/>
              <a:ext cx="3829927" cy="553336"/>
              <a:chOff x="16070550" y="10416800"/>
              <a:chExt cx="4034900" cy="582950"/>
            </a:xfrm>
          </p:grpSpPr>
          <p:sp>
            <p:nvSpPr>
              <p:cNvPr id="1854" name="Google Shape;1854;p62"/>
              <p:cNvSpPr/>
              <p:nvPr/>
            </p:nvSpPr>
            <p:spPr>
              <a:xfrm>
                <a:off x="16070550" y="10448525"/>
                <a:ext cx="54500" cy="551225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22049" extrusionOk="0">
                    <a:moveTo>
                      <a:pt x="0" y="0"/>
                    </a:moveTo>
                    <a:lnTo>
                      <a:pt x="0" y="22048"/>
                    </a:lnTo>
                    <a:lnTo>
                      <a:pt x="2179" y="22048"/>
                    </a:lnTo>
                    <a:lnTo>
                      <a:pt x="21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62"/>
              <p:cNvSpPr/>
              <p:nvPr/>
            </p:nvSpPr>
            <p:spPr>
              <a:xfrm>
                <a:off x="20050950" y="10416800"/>
                <a:ext cx="54500" cy="551250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22050" extrusionOk="0">
                    <a:moveTo>
                      <a:pt x="0" y="1"/>
                    </a:moveTo>
                    <a:lnTo>
                      <a:pt x="0" y="22049"/>
                    </a:lnTo>
                    <a:lnTo>
                      <a:pt x="2179" y="22049"/>
                    </a:lnTo>
                    <a:lnTo>
                      <a:pt x="2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56" name="Google Shape;1856;p62"/>
          <p:cNvGrpSpPr/>
          <p:nvPr/>
        </p:nvGrpSpPr>
        <p:grpSpPr>
          <a:xfrm>
            <a:off x="2255278" y="605181"/>
            <a:ext cx="1476315" cy="380628"/>
            <a:chOff x="15896763" y="-1396362"/>
            <a:chExt cx="924025" cy="207925"/>
          </a:xfrm>
        </p:grpSpPr>
        <p:sp>
          <p:nvSpPr>
            <p:cNvPr id="1857" name="Google Shape;1857;p62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2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9" name="Google Shape;1859;p62"/>
          <p:cNvSpPr/>
          <p:nvPr/>
        </p:nvSpPr>
        <p:spPr>
          <a:xfrm>
            <a:off x="782568" y="1344349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3" name="Google Shape;1923;p64"/>
          <p:cNvGrpSpPr/>
          <p:nvPr/>
        </p:nvGrpSpPr>
        <p:grpSpPr>
          <a:xfrm>
            <a:off x="5397190" y="854927"/>
            <a:ext cx="742343" cy="725806"/>
            <a:chOff x="-35482200" y="3561225"/>
            <a:chExt cx="292225" cy="290650"/>
          </a:xfrm>
        </p:grpSpPr>
        <p:sp>
          <p:nvSpPr>
            <p:cNvPr id="1924" name="Google Shape;1924;p64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4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4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7" name="Google Shape;1977;p66"/>
          <p:cNvGrpSpPr/>
          <p:nvPr/>
        </p:nvGrpSpPr>
        <p:grpSpPr>
          <a:xfrm flipH="1">
            <a:off x="557560" y="395473"/>
            <a:ext cx="7866439" cy="783652"/>
            <a:chOff x="5964300" y="1975385"/>
            <a:chExt cx="7866439" cy="1022393"/>
          </a:xfrm>
        </p:grpSpPr>
        <p:sp>
          <p:nvSpPr>
            <p:cNvPr id="1978" name="Google Shape;1978;p66"/>
            <p:cNvSpPr/>
            <p:nvPr/>
          </p:nvSpPr>
          <p:spPr>
            <a:xfrm>
              <a:off x="5964300" y="1975385"/>
              <a:ext cx="7866439" cy="739778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6"/>
            <p:cNvSpPr/>
            <p:nvPr/>
          </p:nvSpPr>
          <p:spPr>
            <a:xfrm flipH="1">
              <a:off x="12827500" y="2671546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0" name="Google Shape;1980;p66"/>
          <p:cNvSpPr txBox="1">
            <a:spLocks noGrp="1"/>
          </p:cNvSpPr>
          <p:nvPr>
            <p:ph type="title"/>
          </p:nvPr>
        </p:nvSpPr>
        <p:spPr>
          <a:xfrm>
            <a:off x="394010" y="414958"/>
            <a:ext cx="8378282" cy="5554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/>
              <a:t>ADMIN RESPONSIBILITIES  &amp;  USER MANAGEMENT</a:t>
            </a:r>
            <a:endParaRPr sz="2000" dirty="0"/>
          </a:p>
        </p:txBody>
      </p:sp>
      <p:sp>
        <p:nvSpPr>
          <p:cNvPr id="1981" name="Google Shape;1981;p66"/>
          <p:cNvSpPr txBox="1">
            <a:spLocks noGrp="1"/>
          </p:cNvSpPr>
          <p:nvPr>
            <p:ph type="title" idx="5"/>
          </p:nvPr>
        </p:nvSpPr>
        <p:spPr>
          <a:xfrm>
            <a:off x="252118" y="3284610"/>
            <a:ext cx="3769019" cy="7771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IN" sz="2000" dirty="0"/>
              <a:t>REPORTING</a:t>
            </a:r>
            <a:r>
              <a:rPr lang="en-IN" dirty="0"/>
              <a:t> &amp; ANALYTICS</a:t>
            </a:r>
            <a:endParaRPr dirty="0"/>
          </a:p>
        </p:txBody>
      </p:sp>
      <p:sp>
        <p:nvSpPr>
          <p:cNvPr id="1982" name="Google Shape;1982;p66"/>
          <p:cNvSpPr txBox="1">
            <a:spLocks noGrp="1"/>
          </p:cNvSpPr>
          <p:nvPr>
            <p:ph type="subTitle" idx="6"/>
          </p:nvPr>
        </p:nvSpPr>
        <p:spPr>
          <a:xfrm>
            <a:off x="377903" y="3792349"/>
            <a:ext cx="3079704" cy="5332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Reviews ticket trends, resolution rates, and performance metrics.</a:t>
            </a:r>
            <a:endParaRPr dirty="0"/>
          </a:p>
        </p:txBody>
      </p:sp>
      <p:sp>
        <p:nvSpPr>
          <p:cNvPr id="1983" name="Google Shape;1983;p66"/>
          <p:cNvSpPr txBox="1">
            <a:spLocks noGrp="1"/>
          </p:cNvSpPr>
          <p:nvPr>
            <p:ph type="title" idx="2"/>
          </p:nvPr>
        </p:nvSpPr>
        <p:spPr>
          <a:xfrm>
            <a:off x="250886" y="1859451"/>
            <a:ext cx="2981092" cy="4211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User Management</a:t>
            </a:r>
          </a:p>
        </p:txBody>
      </p:sp>
      <p:sp>
        <p:nvSpPr>
          <p:cNvPr id="1984" name="Google Shape;1984;p66"/>
          <p:cNvSpPr txBox="1">
            <a:spLocks noGrp="1"/>
          </p:cNvSpPr>
          <p:nvPr>
            <p:ph type="subTitle" idx="1"/>
          </p:nvPr>
        </p:nvSpPr>
        <p:spPr>
          <a:xfrm>
            <a:off x="347952" y="2280607"/>
            <a:ext cx="2981091" cy="4389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Manages user accounts and roles for clients and support staff.</a:t>
            </a:r>
            <a:endParaRPr dirty="0"/>
          </a:p>
        </p:txBody>
      </p:sp>
      <p:sp>
        <p:nvSpPr>
          <p:cNvPr id="1985" name="Google Shape;1985;p66"/>
          <p:cNvSpPr txBox="1">
            <a:spLocks noGrp="1"/>
          </p:cNvSpPr>
          <p:nvPr>
            <p:ph type="title" idx="3"/>
          </p:nvPr>
        </p:nvSpPr>
        <p:spPr>
          <a:xfrm>
            <a:off x="3231978" y="1612506"/>
            <a:ext cx="2974743" cy="3750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TICKET ASSIGNMENT</a:t>
            </a:r>
            <a:endParaRPr dirty="0"/>
          </a:p>
        </p:txBody>
      </p:sp>
      <p:sp>
        <p:nvSpPr>
          <p:cNvPr id="1986" name="Google Shape;1986;p66"/>
          <p:cNvSpPr txBox="1">
            <a:spLocks noGrp="1"/>
          </p:cNvSpPr>
          <p:nvPr>
            <p:ph type="subTitle" idx="4"/>
          </p:nvPr>
        </p:nvSpPr>
        <p:spPr>
          <a:xfrm>
            <a:off x="3528664" y="1967065"/>
            <a:ext cx="2289190" cy="6890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Assigns tickets to support teams with priority and SLA</a:t>
            </a:r>
            <a:endParaRPr dirty="0"/>
          </a:p>
        </p:txBody>
      </p:sp>
      <p:sp>
        <p:nvSpPr>
          <p:cNvPr id="1987" name="Google Shape;1987;p66"/>
          <p:cNvSpPr txBox="1">
            <a:spLocks noGrp="1"/>
          </p:cNvSpPr>
          <p:nvPr>
            <p:ph type="title" idx="7"/>
          </p:nvPr>
        </p:nvSpPr>
        <p:spPr>
          <a:xfrm>
            <a:off x="3589165" y="3913596"/>
            <a:ext cx="3162528" cy="3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IN" dirty="0"/>
              <a:t>ACCESS CONTROL</a:t>
            </a:r>
            <a:endParaRPr dirty="0"/>
          </a:p>
        </p:txBody>
      </p:sp>
      <p:sp>
        <p:nvSpPr>
          <p:cNvPr id="1988" name="Google Shape;1988;p66"/>
          <p:cNvSpPr txBox="1">
            <a:spLocks noGrp="1"/>
          </p:cNvSpPr>
          <p:nvPr>
            <p:ph type="subTitle" idx="8"/>
          </p:nvPr>
        </p:nvSpPr>
        <p:spPr>
          <a:xfrm>
            <a:off x="3364640" y="4454735"/>
            <a:ext cx="3162528" cy="2236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Controls permissions and ensures secure system usage.</a:t>
            </a:r>
            <a:endParaRPr dirty="0"/>
          </a:p>
        </p:txBody>
      </p:sp>
      <p:sp>
        <p:nvSpPr>
          <p:cNvPr id="1989" name="Google Shape;1989;p66"/>
          <p:cNvSpPr txBox="1">
            <a:spLocks noGrp="1"/>
          </p:cNvSpPr>
          <p:nvPr>
            <p:ph type="title" idx="9"/>
          </p:nvPr>
        </p:nvSpPr>
        <p:spPr>
          <a:xfrm>
            <a:off x="5849986" y="1939983"/>
            <a:ext cx="3043128" cy="3435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IN" sz="2000" dirty="0"/>
              <a:t>SYSTEM MONITORING</a:t>
            </a:r>
            <a:endParaRPr sz="2000" dirty="0"/>
          </a:p>
        </p:txBody>
      </p:sp>
      <p:sp>
        <p:nvSpPr>
          <p:cNvPr id="1990" name="Google Shape;1990;p66"/>
          <p:cNvSpPr txBox="1">
            <a:spLocks noGrp="1"/>
          </p:cNvSpPr>
          <p:nvPr>
            <p:ph type="subTitle" idx="13"/>
          </p:nvPr>
        </p:nvSpPr>
        <p:spPr>
          <a:xfrm>
            <a:off x="6357264" y="2203592"/>
            <a:ext cx="2555217" cy="4926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dirty="0"/>
              <a:t>Monitors overall ticket status and system activity.</a:t>
            </a:r>
            <a:endParaRPr dirty="0"/>
          </a:p>
        </p:txBody>
      </p:sp>
      <p:sp>
        <p:nvSpPr>
          <p:cNvPr id="1991" name="Google Shape;1991;p66"/>
          <p:cNvSpPr txBox="1">
            <a:spLocks noGrp="1"/>
          </p:cNvSpPr>
          <p:nvPr>
            <p:ph type="title" idx="14"/>
          </p:nvPr>
        </p:nvSpPr>
        <p:spPr>
          <a:xfrm>
            <a:off x="5569459" y="3284610"/>
            <a:ext cx="3322424" cy="4004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DATA MANAGEMENT</a:t>
            </a:r>
            <a:endParaRPr dirty="0"/>
          </a:p>
        </p:txBody>
      </p:sp>
      <p:sp>
        <p:nvSpPr>
          <p:cNvPr id="1992" name="Google Shape;1992;p66"/>
          <p:cNvSpPr txBox="1">
            <a:spLocks noGrp="1"/>
          </p:cNvSpPr>
          <p:nvPr>
            <p:ph type="subTitle" idx="15"/>
          </p:nvPr>
        </p:nvSpPr>
        <p:spPr>
          <a:xfrm>
            <a:off x="6142673" y="3566643"/>
            <a:ext cx="2880086" cy="6549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Maintains centralized query data and system integrity</a:t>
            </a:r>
            <a:endParaRPr dirty="0"/>
          </a:p>
        </p:txBody>
      </p:sp>
      <p:sp>
        <p:nvSpPr>
          <p:cNvPr id="1993" name="Google Shape;1993;p66"/>
          <p:cNvSpPr/>
          <p:nvPr/>
        </p:nvSpPr>
        <p:spPr>
          <a:xfrm>
            <a:off x="1557403" y="2814012"/>
            <a:ext cx="616500" cy="616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4" name="Google Shape;1994;p66"/>
          <p:cNvSpPr/>
          <p:nvPr/>
        </p:nvSpPr>
        <p:spPr>
          <a:xfrm>
            <a:off x="1530248" y="1186908"/>
            <a:ext cx="616500" cy="61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5" name="Google Shape;1995;p66"/>
          <p:cNvSpPr/>
          <p:nvPr/>
        </p:nvSpPr>
        <p:spPr>
          <a:xfrm>
            <a:off x="4676798" y="3264114"/>
            <a:ext cx="616500" cy="61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6" name="Google Shape;1996;p66"/>
          <p:cNvSpPr/>
          <p:nvPr/>
        </p:nvSpPr>
        <p:spPr>
          <a:xfrm>
            <a:off x="4329404" y="992869"/>
            <a:ext cx="616500" cy="616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7" name="Google Shape;1997;p66"/>
          <p:cNvSpPr/>
          <p:nvPr/>
        </p:nvSpPr>
        <p:spPr>
          <a:xfrm>
            <a:off x="6705505" y="2707279"/>
            <a:ext cx="616500" cy="616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8" name="Google Shape;1998;p66"/>
          <p:cNvSpPr/>
          <p:nvPr/>
        </p:nvSpPr>
        <p:spPr>
          <a:xfrm>
            <a:off x="7357976" y="1158906"/>
            <a:ext cx="616500" cy="616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9" name="Google Shape;1999;p66"/>
          <p:cNvGrpSpPr/>
          <p:nvPr/>
        </p:nvGrpSpPr>
        <p:grpSpPr>
          <a:xfrm>
            <a:off x="1749062" y="3010033"/>
            <a:ext cx="261186" cy="313746"/>
            <a:chOff x="-35814600" y="3202075"/>
            <a:chExt cx="242625" cy="291450"/>
          </a:xfrm>
        </p:grpSpPr>
        <p:sp>
          <p:nvSpPr>
            <p:cNvPr id="2000" name="Google Shape;2000;p66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6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6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6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6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6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6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7" name="Google Shape;2007;p66"/>
          <p:cNvGrpSpPr/>
          <p:nvPr/>
        </p:nvGrpSpPr>
        <p:grpSpPr>
          <a:xfrm>
            <a:off x="6901152" y="2872102"/>
            <a:ext cx="313746" cy="313746"/>
            <a:chOff x="-34003850" y="3227275"/>
            <a:chExt cx="291450" cy="291450"/>
          </a:xfrm>
        </p:grpSpPr>
        <p:sp>
          <p:nvSpPr>
            <p:cNvPr id="2008" name="Google Shape;2008;p66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6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6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6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6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3" name="Google Shape;2013;p66"/>
          <p:cNvGrpSpPr/>
          <p:nvPr/>
        </p:nvGrpSpPr>
        <p:grpSpPr>
          <a:xfrm>
            <a:off x="7509353" y="1295623"/>
            <a:ext cx="313746" cy="313746"/>
            <a:chOff x="-33286325" y="3586425"/>
            <a:chExt cx="291450" cy="291450"/>
          </a:xfrm>
        </p:grpSpPr>
        <p:sp>
          <p:nvSpPr>
            <p:cNvPr id="2014" name="Google Shape;2014;p66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6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6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6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6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9" name="Google Shape;2019;p66"/>
          <p:cNvGrpSpPr/>
          <p:nvPr/>
        </p:nvGrpSpPr>
        <p:grpSpPr>
          <a:xfrm>
            <a:off x="4815762" y="3414643"/>
            <a:ext cx="314580" cy="315441"/>
            <a:chOff x="-32927950" y="3944800"/>
            <a:chExt cx="292225" cy="293025"/>
          </a:xfrm>
        </p:grpSpPr>
        <p:sp>
          <p:nvSpPr>
            <p:cNvPr id="2020" name="Google Shape;2020;p66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6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6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6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6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6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6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7" name="Google Shape;2027;p66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6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9" name="Google Shape;2029;p66"/>
          <p:cNvGrpSpPr/>
          <p:nvPr/>
        </p:nvGrpSpPr>
        <p:grpSpPr>
          <a:xfrm>
            <a:off x="1741432" y="1344803"/>
            <a:ext cx="295069" cy="313746"/>
            <a:chOff x="-34755225" y="3202075"/>
            <a:chExt cx="274100" cy="291450"/>
          </a:xfrm>
        </p:grpSpPr>
        <p:sp>
          <p:nvSpPr>
            <p:cNvPr id="2030" name="Google Shape;2030;p66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6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6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6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6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6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6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7" name="Google Shape;2037;p66"/>
          <p:cNvGrpSpPr/>
          <p:nvPr/>
        </p:nvGrpSpPr>
        <p:grpSpPr>
          <a:xfrm>
            <a:off x="4470621" y="1077402"/>
            <a:ext cx="314580" cy="313746"/>
            <a:chOff x="-32569575" y="3586425"/>
            <a:chExt cx="292225" cy="291450"/>
          </a:xfrm>
        </p:grpSpPr>
        <p:sp>
          <p:nvSpPr>
            <p:cNvPr id="2038" name="Google Shape;2038;p66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6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1B0FC41-7907-D585-2630-CA48BB6284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02" b="45799"/>
          <a:stretch>
            <a:fillRect/>
          </a:stretch>
        </p:blipFill>
        <p:spPr>
          <a:xfrm>
            <a:off x="609600" y="1040781"/>
            <a:ext cx="3902927" cy="33602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244F3D-C885-CE5F-C98D-34C4332B2D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4201"/>
          <a:stretch>
            <a:fillRect/>
          </a:stretch>
        </p:blipFill>
        <p:spPr>
          <a:xfrm>
            <a:off x="4512527" y="1040781"/>
            <a:ext cx="4172612" cy="3360234"/>
          </a:xfrm>
          <a:prstGeom prst="rect">
            <a:avLst/>
          </a:prstGeom>
        </p:spPr>
      </p:pic>
      <p:grpSp>
        <p:nvGrpSpPr>
          <p:cNvPr id="9" name="Google Shape;632;p43">
            <a:extLst>
              <a:ext uri="{FF2B5EF4-FFF2-40B4-BE49-F238E27FC236}">
                <a16:creationId xmlns:a16="http://schemas.microsoft.com/office/drawing/2014/main" id="{EF25F9FE-6E35-E5F4-0F14-D60020FC59D0}"/>
              </a:ext>
            </a:extLst>
          </p:cNvPr>
          <p:cNvGrpSpPr/>
          <p:nvPr/>
        </p:nvGrpSpPr>
        <p:grpSpPr>
          <a:xfrm flipH="1">
            <a:off x="458861" y="321726"/>
            <a:ext cx="2899317" cy="719055"/>
            <a:chOff x="5964299" y="2114563"/>
            <a:chExt cx="7703999" cy="883215"/>
          </a:xfrm>
        </p:grpSpPr>
        <p:sp>
          <p:nvSpPr>
            <p:cNvPr id="10" name="Google Shape;633;p43">
              <a:extLst>
                <a:ext uri="{FF2B5EF4-FFF2-40B4-BE49-F238E27FC236}">
                  <a16:creationId xmlns:a16="http://schemas.microsoft.com/office/drawing/2014/main" id="{1C92E3AC-7CF1-D5DF-BE85-7F90A2D9F60C}"/>
                </a:ext>
              </a:extLst>
            </p:cNvPr>
            <p:cNvSpPr/>
            <p:nvPr/>
          </p:nvSpPr>
          <p:spPr>
            <a:xfrm>
              <a:off x="5964299" y="2114563"/>
              <a:ext cx="7703999" cy="600599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800" b="1" dirty="0">
                  <a:solidFill>
                    <a:schemeClr val="dk1"/>
                  </a:solidFill>
                  <a:latin typeface="Kufam"/>
                  <a:cs typeface="Kufam"/>
                </a:rPr>
                <a:t>Admin Page</a:t>
              </a:r>
              <a:r>
                <a:rPr lang="en-GB" sz="2800" dirty="0"/>
                <a:t> </a:t>
              </a:r>
              <a:endParaRPr sz="2800" dirty="0"/>
            </a:p>
          </p:txBody>
        </p:sp>
        <p:sp>
          <p:nvSpPr>
            <p:cNvPr id="11" name="Google Shape;634;p43">
              <a:extLst>
                <a:ext uri="{FF2B5EF4-FFF2-40B4-BE49-F238E27FC236}">
                  <a16:creationId xmlns:a16="http://schemas.microsoft.com/office/drawing/2014/main" id="{E2036451-E54B-C693-41E0-3AE4210CAB9C}"/>
                </a:ext>
              </a:extLst>
            </p:cNvPr>
            <p:cNvSpPr/>
            <p:nvPr/>
          </p:nvSpPr>
          <p:spPr>
            <a:xfrm flipH="1">
              <a:off x="12827500" y="2671546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</p:spTree>
    <p:extLst>
      <p:ext uri="{BB962C8B-B14F-4D97-AF65-F5344CB8AC3E}">
        <p14:creationId xmlns:p14="http://schemas.microsoft.com/office/powerpoint/2010/main" val="19583565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4" name="Google Shape;2044;p67"/>
          <p:cNvGrpSpPr/>
          <p:nvPr/>
        </p:nvGrpSpPr>
        <p:grpSpPr>
          <a:xfrm rot="-1277891">
            <a:off x="-247537" y="2683303"/>
            <a:ext cx="1464322" cy="1771998"/>
            <a:chOff x="18012050" y="-145450"/>
            <a:chExt cx="1489425" cy="1802375"/>
          </a:xfrm>
        </p:grpSpPr>
        <p:sp>
          <p:nvSpPr>
            <p:cNvPr id="2045" name="Google Shape;2045;p67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7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7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7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7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7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7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7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7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7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7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7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7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8" name="Google Shape;2058;p67"/>
          <p:cNvGrpSpPr/>
          <p:nvPr/>
        </p:nvGrpSpPr>
        <p:grpSpPr>
          <a:xfrm rot="10800000">
            <a:off x="4092300" y="1923101"/>
            <a:ext cx="4324200" cy="1709200"/>
            <a:chOff x="657300" y="652519"/>
            <a:chExt cx="4324200" cy="1709200"/>
          </a:xfrm>
        </p:grpSpPr>
        <p:sp>
          <p:nvSpPr>
            <p:cNvPr id="2059" name="Google Shape;2059;p67"/>
            <p:cNvSpPr/>
            <p:nvPr/>
          </p:nvSpPr>
          <p:spPr>
            <a:xfrm>
              <a:off x="657300" y="652519"/>
              <a:ext cx="4324200" cy="1368900"/>
            </a:xfrm>
            <a:prstGeom prst="roundRect">
              <a:avLst>
                <a:gd name="adj" fmla="val 50000"/>
              </a:avLst>
            </a:pr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7"/>
            <p:cNvSpPr/>
            <p:nvPr/>
          </p:nvSpPr>
          <p:spPr>
            <a:xfrm>
              <a:off x="3819524" y="1941148"/>
              <a:ext cx="532463" cy="420571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1" name="Google Shape;2061;p67"/>
          <p:cNvSpPr/>
          <p:nvPr/>
        </p:nvSpPr>
        <p:spPr>
          <a:xfrm rot="-8999582" flipH="1">
            <a:off x="2517746" y="660933"/>
            <a:ext cx="1804026" cy="1486400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2" name="Google Shape;2062;p67"/>
          <p:cNvSpPr txBox="1">
            <a:spLocks noGrp="1"/>
          </p:cNvSpPr>
          <p:nvPr>
            <p:ph type="title"/>
          </p:nvPr>
        </p:nvSpPr>
        <p:spPr>
          <a:xfrm flipH="1">
            <a:off x="4484250" y="2381250"/>
            <a:ext cx="35691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Tech Stack</a:t>
            </a:r>
            <a:endParaRPr dirty="0"/>
          </a:p>
        </p:txBody>
      </p:sp>
      <p:sp>
        <p:nvSpPr>
          <p:cNvPr id="2063" name="Google Shape;2063;p67"/>
          <p:cNvSpPr txBox="1">
            <a:spLocks noGrp="1"/>
          </p:cNvSpPr>
          <p:nvPr>
            <p:ph type="title" idx="2"/>
          </p:nvPr>
        </p:nvSpPr>
        <p:spPr>
          <a:xfrm flipH="1">
            <a:off x="2616000" y="937775"/>
            <a:ext cx="147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2065" name="Google Shape;2065;p67"/>
          <p:cNvGrpSpPr/>
          <p:nvPr/>
        </p:nvGrpSpPr>
        <p:grpSpPr>
          <a:xfrm>
            <a:off x="6693928" y="665481"/>
            <a:ext cx="1476315" cy="380628"/>
            <a:chOff x="15896763" y="-1396362"/>
            <a:chExt cx="924025" cy="207925"/>
          </a:xfrm>
        </p:grpSpPr>
        <p:sp>
          <p:nvSpPr>
            <p:cNvPr id="2066" name="Google Shape;2066;p67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7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8" name="Google Shape;2068;p67"/>
          <p:cNvSpPr/>
          <p:nvPr/>
        </p:nvSpPr>
        <p:spPr>
          <a:xfrm>
            <a:off x="5221218" y="1404649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9" name="Google Shape;2069;p67"/>
          <p:cNvGrpSpPr/>
          <p:nvPr/>
        </p:nvGrpSpPr>
        <p:grpSpPr>
          <a:xfrm>
            <a:off x="5003053" y="752930"/>
            <a:ext cx="1102239" cy="605745"/>
            <a:chOff x="-1484141" y="6116847"/>
            <a:chExt cx="1102239" cy="605745"/>
          </a:xfrm>
        </p:grpSpPr>
        <p:sp>
          <p:nvSpPr>
            <p:cNvPr id="2070" name="Google Shape;2070;p67"/>
            <p:cNvSpPr/>
            <p:nvPr/>
          </p:nvSpPr>
          <p:spPr>
            <a:xfrm>
              <a:off x="-1484141" y="6116847"/>
              <a:ext cx="1102239" cy="507143"/>
            </a:xfrm>
            <a:custGeom>
              <a:avLst/>
              <a:gdLst/>
              <a:ahLst/>
              <a:cxnLst/>
              <a:rect l="l" t="t" r="r" b="b"/>
              <a:pathLst>
                <a:path w="28489" h="13107" extrusionOk="0">
                  <a:moveTo>
                    <a:pt x="6537" y="1"/>
                  </a:moveTo>
                  <a:cubicBezTo>
                    <a:pt x="2895" y="1"/>
                    <a:pt x="1" y="2928"/>
                    <a:pt x="1" y="6537"/>
                  </a:cubicBezTo>
                  <a:cubicBezTo>
                    <a:pt x="1" y="10179"/>
                    <a:pt x="2895" y="13106"/>
                    <a:pt x="6537" y="13106"/>
                  </a:cubicBezTo>
                  <a:lnTo>
                    <a:pt x="21952" y="13106"/>
                  </a:lnTo>
                  <a:cubicBezTo>
                    <a:pt x="25561" y="13106"/>
                    <a:pt x="28488" y="10179"/>
                    <a:pt x="28488" y="6537"/>
                  </a:cubicBezTo>
                  <a:cubicBezTo>
                    <a:pt x="28488" y="2928"/>
                    <a:pt x="25561" y="1"/>
                    <a:pt x="21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7"/>
            <p:cNvSpPr/>
            <p:nvPr/>
          </p:nvSpPr>
          <p:spPr>
            <a:xfrm>
              <a:off x="-1267709" y="6607597"/>
              <a:ext cx="145977" cy="114994"/>
            </a:xfrm>
            <a:custGeom>
              <a:avLst/>
              <a:gdLst/>
              <a:ahLst/>
              <a:cxnLst/>
              <a:rect l="l" t="t" r="r" b="b"/>
              <a:pathLst>
                <a:path w="3773" h="2972" extrusionOk="0">
                  <a:moveTo>
                    <a:pt x="0" y="0"/>
                  </a:moveTo>
                  <a:lnTo>
                    <a:pt x="0" y="2439"/>
                  </a:lnTo>
                  <a:cubicBezTo>
                    <a:pt x="0" y="2763"/>
                    <a:pt x="272" y="2972"/>
                    <a:pt x="549" y="2972"/>
                  </a:cubicBezTo>
                  <a:cubicBezTo>
                    <a:pt x="691" y="2972"/>
                    <a:pt x="834" y="2918"/>
                    <a:pt x="943" y="2797"/>
                  </a:cubicBezTo>
                  <a:lnTo>
                    <a:pt x="37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7"/>
            <p:cNvSpPr/>
            <p:nvPr/>
          </p:nvSpPr>
          <p:spPr>
            <a:xfrm>
              <a:off x="-880192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8" y="0"/>
                    <a:pt x="0" y="699"/>
                    <a:pt x="0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7"/>
            <p:cNvSpPr/>
            <p:nvPr/>
          </p:nvSpPr>
          <p:spPr>
            <a:xfrm>
              <a:off x="-639889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9" y="0"/>
                  </a:moveTo>
                  <a:cubicBezTo>
                    <a:pt x="848" y="0"/>
                    <a:pt x="1" y="699"/>
                    <a:pt x="1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2" y="160"/>
                    <a:pt x="2165" y="0"/>
                    <a:pt x="1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7"/>
            <p:cNvSpPr/>
            <p:nvPr/>
          </p:nvSpPr>
          <p:spPr>
            <a:xfrm>
              <a:off x="-1120494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7" y="0"/>
                    <a:pt x="0" y="699"/>
                    <a:pt x="0" y="1754"/>
                  </a:cubicBezTo>
                  <a:cubicBezTo>
                    <a:pt x="0" y="2697"/>
                    <a:pt x="780" y="3445"/>
                    <a:pt x="1724" y="3478"/>
                  </a:cubicBezTo>
                  <a:cubicBezTo>
                    <a:pt x="3285" y="3478"/>
                    <a:pt x="4032" y="1592"/>
                    <a:pt x="2959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7"/>
            <p:cNvSpPr/>
            <p:nvPr/>
          </p:nvSpPr>
          <p:spPr>
            <a:xfrm>
              <a:off x="-1360836" y="6304007"/>
              <a:ext cx="156075" cy="133760"/>
            </a:xfrm>
            <a:custGeom>
              <a:avLst/>
              <a:gdLst/>
              <a:ahLst/>
              <a:cxnLst/>
              <a:rect l="l" t="t" r="r" b="b"/>
              <a:pathLst>
                <a:path w="4034" h="3457" extrusionOk="0">
                  <a:moveTo>
                    <a:pt x="1754" y="0"/>
                  </a:moveTo>
                  <a:cubicBezTo>
                    <a:pt x="858" y="0"/>
                    <a:pt x="1" y="694"/>
                    <a:pt x="1" y="1733"/>
                  </a:cubicBezTo>
                  <a:cubicBezTo>
                    <a:pt x="33" y="2676"/>
                    <a:pt x="781" y="3456"/>
                    <a:pt x="1724" y="3456"/>
                  </a:cubicBezTo>
                  <a:cubicBezTo>
                    <a:pt x="3285" y="3456"/>
                    <a:pt x="4033" y="1603"/>
                    <a:pt x="2960" y="497"/>
                  </a:cubicBezTo>
                  <a:cubicBezTo>
                    <a:pt x="2606" y="154"/>
                    <a:pt x="2176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6" name="Google Shape;2076;p67"/>
          <p:cNvGrpSpPr/>
          <p:nvPr/>
        </p:nvGrpSpPr>
        <p:grpSpPr>
          <a:xfrm>
            <a:off x="860957" y="1681834"/>
            <a:ext cx="955021" cy="518441"/>
            <a:chOff x="5232932" y="2584009"/>
            <a:chExt cx="955021" cy="518441"/>
          </a:xfrm>
        </p:grpSpPr>
        <p:grpSp>
          <p:nvGrpSpPr>
            <p:cNvPr id="2077" name="Google Shape;2077;p67"/>
            <p:cNvGrpSpPr/>
            <p:nvPr/>
          </p:nvGrpSpPr>
          <p:grpSpPr>
            <a:xfrm>
              <a:off x="5232932" y="2584009"/>
              <a:ext cx="955021" cy="518441"/>
              <a:chOff x="-1065168" y="6810196"/>
              <a:chExt cx="955021" cy="518441"/>
            </a:xfrm>
          </p:grpSpPr>
          <p:sp>
            <p:nvSpPr>
              <p:cNvPr id="2078" name="Google Shape;2078;p67"/>
              <p:cNvSpPr/>
              <p:nvPr/>
            </p:nvSpPr>
            <p:spPr>
              <a:xfrm>
                <a:off x="-1065168" y="6810196"/>
                <a:ext cx="840502" cy="518441"/>
              </a:xfrm>
              <a:custGeom>
                <a:avLst/>
                <a:gdLst/>
                <a:ahLst/>
                <a:cxnLst/>
                <a:rect l="l" t="t" r="r" b="b"/>
                <a:pathLst>
                  <a:path w="21724" h="13399" extrusionOk="0">
                    <a:moveTo>
                      <a:pt x="2602" y="0"/>
                    </a:moveTo>
                    <a:cubicBezTo>
                      <a:pt x="1172" y="0"/>
                      <a:pt x="1" y="1138"/>
                      <a:pt x="1" y="2569"/>
                    </a:cubicBezTo>
                    <a:lnTo>
                      <a:pt x="1" y="10797"/>
                    </a:lnTo>
                    <a:cubicBezTo>
                      <a:pt x="1" y="12227"/>
                      <a:pt x="1172" y="13398"/>
                      <a:pt x="2602" y="13398"/>
                    </a:cubicBezTo>
                    <a:lnTo>
                      <a:pt x="19122" y="13398"/>
                    </a:lnTo>
                    <a:cubicBezTo>
                      <a:pt x="20553" y="13398"/>
                      <a:pt x="21724" y="12227"/>
                      <a:pt x="21724" y="10797"/>
                    </a:cubicBezTo>
                    <a:lnTo>
                      <a:pt x="21724" y="2569"/>
                    </a:lnTo>
                    <a:cubicBezTo>
                      <a:pt x="21724" y="1138"/>
                      <a:pt x="20553" y="0"/>
                      <a:pt x="19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67"/>
              <p:cNvSpPr/>
              <p:nvPr/>
            </p:nvSpPr>
            <p:spPr>
              <a:xfrm rot="10800000" flipH="1">
                <a:off x="-234767" y="7116094"/>
                <a:ext cx="124620" cy="149779"/>
              </a:xfrm>
              <a:custGeom>
                <a:avLst/>
                <a:gdLst/>
                <a:ahLst/>
                <a:cxnLst/>
                <a:rect l="l" t="t" r="r" b="b"/>
                <a:pathLst>
                  <a:path w="3221" h="3871" extrusionOk="0">
                    <a:moveTo>
                      <a:pt x="1" y="1"/>
                    </a:moveTo>
                    <a:lnTo>
                      <a:pt x="1" y="3870"/>
                    </a:lnTo>
                    <a:lnTo>
                      <a:pt x="2863" y="976"/>
                    </a:lnTo>
                    <a:cubicBezTo>
                      <a:pt x="3220" y="618"/>
                      <a:pt x="2960" y="1"/>
                      <a:pt x="24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0" name="Google Shape;2080;p67"/>
            <p:cNvSpPr/>
            <p:nvPr/>
          </p:nvSpPr>
          <p:spPr>
            <a:xfrm flipH="1">
              <a:off x="5407513" y="2714023"/>
              <a:ext cx="235870" cy="90301"/>
            </a:xfrm>
            <a:custGeom>
              <a:avLst/>
              <a:gdLst/>
              <a:ahLst/>
              <a:cxnLst/>
              <a:rect l="l" t="t" r="r" b="b"/>
              <a:pathLst>
                <a:path w="1562" h="598" extrusionOk="0">
                  <a:moveTo>
                    <a:pt x="1050" y="0"/>
                  </a:moveTo>
                  <a:lnTo>
                    <a:pt x="1050" y="158"/>
                  </a:lnTo>
                  <a:lnTo>
                    <a:pt x="1" y="158"/>
                  </a:lnTo>
                  <a:lnTo>
                    <a:pt x="1" y="440"/>
                  </a:lnTo>
                  <a:lnTo>
                    <a:pt x="1050" y="440"/>
                  </a:lnTo>
                  <a:lnTo>
                    <a:pt x="1050" y="597"/>
                  </a:lnTo>
                  <a:lnTo>
                    <a:pt x="1562" y="296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7"/>
            <p:cNvSpPr/>
            <p:nvPr/>
          </p:nvSpPr>
          <p:spPr>
            <a:xfrm flipH="1">
              <a:off x="5407513" y="2848712"/>
              <a:ext cx="235870" cy="89244"/>
            </a:xfrm>
            <a:custGeom>
              <a:avLst/>
              <a:gdLst/>
              <a:ahLst/>
              <a:cxnLst/>
              <a:rect l="l" t="t" r="r" b="b"/>
              <a:pathLst>
                <a:path w="1562" h="591" extrusionOk="0">
                  <a:moveTo>
                    <a:pt x="519" y="1"/>
                  </a:moveTo>
                  <a:lnTo>
                    <a:pt x="1" y="296"/>
                  </a:lnTo>
                  <a:lnTo>
                    <a:pt x="519" y="591"/>
                  </a:lnTo>
                  <a:lnTo>
                    <a:pt x="519" y="433"/>
                  </a:lnTo>
                  <a:lnTo>
                    <a:pt x="1562" y="433"/>
                  </a:lnTo>
                  <a:lnTo>
                    <a:pt x="1562" y="151"/>
                  </a:lnTo>
                  <a:lnTo>
                    <a:pt x="519" y="151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7"/>
            <p:cNvSpPr/>
            <p:nvPr/>
          </p:nvSpPr>
          <p:spPr>
            <a:xfrm flipH="1">
              <a:off x="5705601" y="2712060"/>
              <a:ext cx="152817" cy="281775"/>
            </a:xfrm>
            <a:custGeom>
              <a:avLst/>
              <a:gdLst/>
              <a:ahLst/>
              <a:cxnLst/>
              <a:rect l="l" t="t" r="r" b="b"/>
              <a:pathLst>
                <a:path w="1012" h="1866" extrusionOk="0">
                  <a:moveTo>
                    <a:pt x="231" y="0"/>
                  </a:moveTo>
                  <a:cubicBezTo>
                    <a:pt x="191" y="33"/>
                    <a:pt x="152" y="72"/>
                    <a:pt x="126" y="118"/>
                  </a:cubicBezTo>
                  <a:cubicBezTo>
                    <a:pt x="1" y="335"/>
                    <a:pt x="14" y="656"/>
                    <a:pt x="139" y="978"/>
                  </a:cubicBezTo>
                  <a:cubicBezTo>
                    <a:pt x="263" y="1293"/>
                    <a:pt x="401" y="1575"/>
                    <a:pt x="644" y="1752"/>
                  </a:cubicBezTo>
                  <a:cubicBezTo>
                    <a:pt x="736" y="1826"/>
                    <a:pt x="847" y="1866"/>
                    <a:pt x="962" y="1866"/>
                  </a:cubicBezTo>
                  <a:cubicBezTo>
                    <a:pt x="978" y="1866"/>
                    <a:pt x="995" y="1865"/>
                    <a:pt x="1011" y="1863"/>
                  </a:cubicBezTo>
                  <a:lnTo>
                    <a:pt x="782" y="1325"/>
                  </a:lnTo>
                  <a:lnTo>
                    <a:pt x="736" y="1345"/>
                  </a:lnTo>
                  <a:cubicBezTo>
                    <a:pt x="637" y="1234"/>
                    <a:pt x="559" y="1109"/>
                    <a:pt x="500" y="971"/>
                  </a:cubicBezTo>
                  <a:cubicBezTo>
                    <a:pt x="447" y="833"/>
                    <a:pt x="421" y="689"/>
                    <a:pt x="414" y="545"/>
                  </a:cubicBezTo>
                  <a:lnTo>
                    <a:pt x="454" y="532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7"/>
            <p:cNvSpPr/>
            <p:nvPr/>
          </p:nvSpPr>
          <p:spPr>
            <a:xfrm flipH="1">
              <a:off x="5669055" y="2901863"/>
              <a:ext cx="57533" cy="86677"/>
            </a:xfrm>
            <a:custGeom>
              <a:avLst/>
              <a:gdLst/>
              <a:ahLst/>
              <a:cxnLst/>
              <a:rect l="l" t="t" r="r" b="b"/>
              <a:pathLst>
                <a:path w="381" h="574" extrusionOk="0">
                  <a:moveTo>
                    <a:pt x="119" y="0"/>
                  </a:moveTo>
                  <a:cubicBezTo>
                    <a:pt x="104" y="0"/>
                    <a:pt x="88" y="3"/>
                    <a:pt x="73" y="9"/>
                  </a:cubicBezTo>
                  <a:lnTo>
                    <a:pt x="0" y="29"/>
                  </a:lnTo>
                  <a:lnTo>
                    <a:pt x="230" y="573"/>
                  </a:lnTo>
                  <a:cubicBezTo>
                    <a:pt x="250" y="567"/>
                    <a:pt x="276" y="554"/>
                    <a:pt x="296" y="547"/>
                  </a:cubicBezTo>
                  <a:cubicBezTo>
                    <a:pt x="355" y="514"/>
                    <a:pt x="381" y="442"/>
                    <a:pt x="355" y="383"/>
                  </a:cubicBezTo>
                  <a:lnTo>
                    <a:pt x="237" y="81"/>
                  </a:lnTo>
                  <a:cubicBezTo>
                    <a:pt x="217" y="31"/>
                    <a:pt x="170" y="0"/>
                    <a:pt x="1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7"/>
            <p:cNvSpPr/>
            <p:nvPr/>
          </p:nvSpPr>
          <p:spPr>
            <a:xfrm flipH="1">
              <a:off x="5750147" y="2696809"/>
              <a:ext cx="60704" cy="88640"/>
            </a:xfrm>
            <a:custGeom>
              <a:avLst/>
              <a:gdLst/>
              <a:ahLst/>
              <a:cxnLst/>
              <a:rect l="l" t="t" r="r" b="b"/>
              <a:pathLst>
                <a:path w="402" h="587" extrusionOk="0">
                  <a:moveTo>
                    <a:pt x="134" y="0"/>
                  </a:moveTo>
                  <a:cubicBezTo>
                    <a:pt x="118" y="0"/>
                    <a:pt x="102" y="3"/>
                    <a:pt x="86" y="9"/>
                  </a:cubicBezTo>
                  <a:cubicBezTo>
                    <a:pt x="60" y="16"/>
                    <a:pt x="27" y="29"/>
                    <a:pt x="1" y="49"/>
                  </a:cubicBezTo>
                  <a:lnTo>
                    <a:pt x="224" y="587"/>
                  </a:lnTo>
                  <a:lnTo>
                    <a:pt x="303" y="560"/>
                  </a:lnTo>
                  <a:cubicBezTo>
                    <a:pt x="368" y="528"/>
                    <a:pt x="401" y="455"/>
                    <a:pt x="375" y="390"/>
                  </a:cubicBezTo>
                  <a:lnTo>
                    <a:pt x="257" y="82"/>
                  </a:lnTo>
                  <a:cubicBezTo>
                    <a:pt x="237" y="31"/>
                    <a:pt x="186" y="0"/>
                    <a:pt x="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49"/>
          <p:cNvGrpSpPr/>
          <p:nvPr/>
        </p:nvGrpSpPr>
        <p:grpSpPr>
          <a:xfrm flipH="1">
            <a:off x="7549020" y="1028089"/>
            <a:ext cx="1008659" cy="1058276"/>
            <a:chOff x="-93716" y="894770"/>
            <a:chExt cx="871788" cy="914672"/>
          </a:xfrm>
        </p:grpSpPr>
        <p:sp>
          <p:nvSpPr>
            <p:cNvPr id="1058" name="Google Shape;1058;p49"/>
            <p:cNvSpPr/>
            <p:nvPr/>
          </p:nvSpPr>
          <p:spPr>
            <a:xfrm rot="-3893910">
              <a:off x="-15952" y="1038523"/>
              <a:ext cx="716259" cy="627166"/>
            </a:xfrm>
            <a:custGeom>
              <a:avLst/>
              <a:gdLst/>
              <a:ahLst/>
              <a:cxnLst/>
              <a:rect l="l" t="t" r="r" b="b"/>
              <a:pathLst>
                <a:path w="7139" h="6251" extrusionOk="0">
                  <a:moveTo>
                    <a:pt x="3399" y="0"/>
                  </a:moveTo>
                  <a:cubicBezTo>
                    <a:pt x="1998" y="0"/>
                    <a:pt x="762" y="930"/>
                    <a:pt x="381" y="2291"/>
                  </a:cubicBezTo>
                  <a:cubicBezTo>
                    <a:pt x="1" y="3668"/>
                    <a:pt x="604" y="5131"/>
                    <a:pt x="1844" y="5840"/>
                  </a:cubicBezTo>
                  <a:cubicBezTo>
                    <a:pt x="2331" y="6116"/>
                    <a:pt x="2867" y="6251"/>
                    <a:pt x="3398" y="6251"/>
                  </a:cubicBezTo>
                  <a:cubicBezTo>
                    <a:pt x="4227" y="6251"/>
                    <a:pt x="5045" y="5923"/>
                    <a:pt x="5649" y="5295"/>
                  </a:cubicBezTo>
                  <a:lnTo>
                    <a:pt x="7138" y="5485"/>
                  </a:lnTo>
                  <a:lnTo>
                    <a:pt x="6325" y="4219"/>
                  </a:lnTo>
                  <a:cubicBezTo>
                    <a:pt x="6443" y="3898"/>
                    <a:pt x="6509" y="3557"/>
                    <a:pt x="6522" y="3216"/>
                  </a:cubicBezTo>
                  <a:cubicBezTo>
                    <a:pt x="6528" y="2953"/>
                    <a:pt x="6502" y="2691"/>
                    <a:pt x="6443" y="2435"/>
                  </a:cubicBezTo>
                  <a:cubicBezTo>
                    <a:pt x="6128" y="1038"/>
                    <a:pt x="4901" y="34"/>
                    <a:pt x="3471" y="1"/>
                  </a:cubicBezTo>
                  <a:cubicBezTo>
                    <a:pt x="3447" y="1"/>
                    <a:pt x="3423" y="0"/>
                    <a:pt x="3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9"/>
            <p:cNvSpPr/>
            <p:nvPr/>
          </p:nvSpPr>
          <p:spPr>
            <a:xfrm>
              <a:off x="158651" y="1240748"/>
              <a:ext cx="340319" cy="290455"/>
            </a:xfrm>
            <a:custGeom>
              <a:avLst/>
              <a:gdLst/>
              <a:ahLst/>
              <a:cxnLst/>
              <a:rect l="l" t="t" r="r" b="b"/>
              <a:pathLst>
                <a:path w="3392" h="2895" extrusionOk="0">
                  <a:moveTo>
                    <a:pt x="2448" y="0"/>
                  </a:moveTo>
                  <a:cubicBezTo>
                    <a:pt x="2172" y="0"/>
                    <a:pt x="1900" y="138"/>
                    <a:pt x="1739" y="389"/>
                  </a:cubicBezTo>
                  <a:lnTo>
                    <a:pt x="1607" y="605"/>
                  </a:lnTo>
                  <a:lnTo>
                    <a:pt x="1397" y="468"/>
                  </a:lnTo>
                  <a:cubicBezTo>
                    <a:pt x="1261" y="382"/>
                    <a:pt x="1109" y="341"/>
                    <a:pt x="958" y="341"/>
                  </a:cubicBezTo>
                  <a:cubicBezTo>
                    <a:pt x="680" y="341"/>
                    <a:pt x="407" y="479"/>
                    <a:pt x="249" y="730"/>
                  </a:cubicBezTo>
                  <a:cubicBezTo>
                    <a:pt x="0" y="1117"/>
                    <a:pt x="118" y="1635"/>
                    <a:pt x="512" y="1878"/>
                  </a:cubicBezTo>
                  <a:lnTo>
                    <a:pt x="722" y="2009"/>
                  </a:lnTo>
                  <a:lnTo>
                    <a:pt x="1214" y="2317"/>
                  </a:lnTo>
                  <a:lnTo>
                    <a:pt x="2126" y="2895"/>
                  </a:lnTo>
                  <a:lnTo>
                    <a:pt x="2703" y="1976"/>
                  </a:lnTo>
                  <a:lnTo>
                    <a:pt x="3011" y="1484"/>
                  </a:lnTo>
                  <a:lnTo>
                    <a:pt x="3142" y="1274"/>
                  </a:lnTo>
                  <a:cubicBezTo>
                    <a:pt x="3392" y="887"/>
                    <a:pt x="3274" y="376"/>
                    <a:pt x="2887" y="126"/>
                  </a:cubicBezTo>
                  <a:cubicBezTo>
                    <a:pt x="2750" y="41"/>
                    <a:pt x="2599" y="0"/>
                    <a:pt x="24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9" name="Google Shape;2219;p70"/>
          <p:cNvGrpSpPr/>
          <p:nvPr/>
        </p:nvGrpSpPr>
        <p:grpSpPr>
          <a:xfrm rot="20879096">
            <a:off x="1236882" y="2676956"/>
            <a:ext cx="2373578" cy="1653956"/>
            <a:chOff x="3041525" y="953075"/>
            <a:chExt cx="2654525" cy="1849725"/>
          </a:xfrm>
        </p:grpSpPr>
        <p:sp>
          <p:nvSpPr>
            <p:cNvPr id="2220" name="Google Shape;2220;p70"/>
            <p:cNvSpPr/>
            <p:nvPr/>
          </p:nvSpPr>
          <p:spPr>
            <a:xfrm>
              <a:off x="3041525" y="953075"/>
              <a:ext cx="2654525" cy="1849725"/>
            </a:xfrm>
            <a:custGeom>
              <a:avLst/>
              <a:gdLst/>
              <a:ahLst/>
              <a:cxnLst/>
              <a:rect l="l" t="t" r="r" b="b"/>
              <a:pathLst>
                <a:path w="106181" h="73989" extrusionOk="0">
                  <a:moveTo>
                    <a:pt x="95936" y="2334"/>
                  </a:moveTo>
                  <a:lnTo>
                    <a:pt x="95936" y="71656"/>
                  </a:lnTo>
                  <a:lnTo>
                    <a:pt x="7265" y="71656"/>
                  </a:lnTo>
                  <a:lnTo>
                    <a:pt x="7265" y="2334"/>
                  </a:lnTo>
                  <a:close/>
                  <a:moveTo>
                    <a:pt x="5467" y="1"/>
                  </a:moveTo>
                  <a:cubicBezTo>
                    <a:pt x="2448" y="1"/>
                    <a:pt x="1" y="2448"/>
                    <a:pt x="1" y="5467"/>
                  </a:cubicBezTo>
                  <a:lnTo>
                    <a:pt x="1" y="68522"/>
                  </a:lnTo>
                  <a:cubicBezTo>
                    <a:pt x="1" y="71542"/>
                    <a:pt x="2448" y="73988"/>
                    <a:pt x="5467" y="73988"/>
                  </a:cubicBezTo>
                  <a:lnTo>
                    <a:pt x="100713" y="73988"/>
                  </a:lnTo>
                  <a:cubicBezTo>
                    <a:pt x="103732" y="73988"/>
                    <a:pt x="106179" y="71542"/>
                    <a:pt x="106179" y="68522"/>
                  </a:cubicBezTo>
                  <a:lnTo>
                    <a:pt x="106179" y="5467"/>
                  </a:lnTo>
                  <a:cubicBezTo>
                    <a:pt x="106181" y="2448"/>
                    <a:pt x="103732" y="1"/>
                    <a:pt x="1007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70"/>
            <p:cNvSpPr/>
            <p:nvPr/>
          </p:nvSpPr>
          <p:spPr>
            <a:xfrm>
              <a:off x="5491600" y="1806950"/>
              <a:ext cx="147600" cy="142000"/>
            </a:xfrm>
            <a:custGeom>
              <a:avLst/>
              <a:gdLst/>
              <a:ahLst/>
              <a:cxnLst/>
              <a:rect l="l" t="t" r="r" b="b"/>
              <a:pathLst>
                <a:path w="5904" h="5680" extrusionOk="0">
                  <a:moveTo>
                    <a:pt x="2841" y="0"/>
                  </a:moveTo>
                  <a:cubicBezTo>
                    <a:pt x="1273" y="0"/>
                    <a:pt x="1" y="1272"/>
                    <a:pt x="1" y="2839"/>
                  </a:cubicBezTo>
                  <a:cubicBezTo>
                    <a:pt x="1" y="3988"/>
                    <a:pt x="693" y="5024"/>
                    <a:pt x="1753" y="5464"/>
                  </a:cubicBezTo>
                  <a:cubicBezTo>
                    <a:pt x="2104" y="5609"/>
                    <a:pt x="2473" y="5680"/>
                    <a:pt x="2839" y="5680"/>
                  </a:cubicBezTo>
                  <a:cubicBezTo>
                    <a:pt x="3578" y="5680"/>
                    <a:pt x="4305" y="5391"/>
                    <a:pt x="4848" y="4848"/>
                  </a:cubicBezTo>
                  <a:cubicBezTo>
                    <a:pt x="5661" y="4037"/>
                    <a:pt x="5903" y="2815"/>
                    <a:pt x="5464" y="1754"/>
                  </a:cubicBezTo>
                  <a:cubicBezTo>
                    <a:pt x="5024" y="694"/>
                    <a:pt x="3988" y="0"/>
                    <a:pt x="28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70"/>
            <p:cNvSpPr/>
            <p:nvPr/>
          </p:nvSpPr>
          <p:spPr>
            <a:xfrm>
              <a:off x="3118000" y="1599375"/>
              <a:ext cx="29325" cy="557150"/>
            </a:xfrm>
            <a:custGeom>
              <a:avLst/>
              <a:gdLst/>
              <a:ahLst/>
              <a:cxnLst/>
              <a:rect l="l" t="t" r="r" b="b"/>
              <a:pathLst>
                <a:path w="1173" h="22286" extrusionOk="0">
                  <a:moveTo>
                    <a:pt x="20" y="1"/>
                  </a:moveTo>
                  <a:cubicBezTo>
                    <a:pt x="8" y="1"/>
                    <a:pt x="0" y="10"/>
                    <a:pt x="0" y="20"/>
                  </a:cubicBezTo>
                  <a:lnTo>
                    <a:pt x="0" y="22266"/>
                  </a:lnTo>
                  <a:cubicBezTo>
                    <a:pt x="0" y="22276"/>
                    <a:pt x="8" y="22285"/>
                    <a:pt x="20" y="22285"/>
                  </a:cubicBezTo>
                  <a:lnTo>
                    <a:pt x="1153" y="22285"/>
                  </a:lnTo>
                  <a:cubicBezTo>
                    <a:pt x="1164" y="22285"/>
                    <a:pt x="1172" y="22276"/>
                    <a:pt x="1172" y="22266"/>
                  </a:cubicBezTo>
                  <a:lnTo>
                    <a:pt x="1172" y="20"/>
                  </a:lnTo>
                  <a:cubicBezTo>
                    <a:pt x="1172" y="10"/>
                    <a:pt x="1164" y="1"/>
                    <a:pt x="11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 descr="testing">
            <a:extLst>
              <a:ext uri="{FF2B5EF4-FFF2-40B4-BE49-F238E27FC236}">
                <a16:creationId xmlns:a16="http://schemas.microsoft.com/office/drawing/2014/main" id="{B0F7FCCA-B187-4130-1383-4DD0E6ECF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62948">
            <a:off x="1377361" y="2734731"/>
            <a:ext cx="2030523" cy="155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2" name="Google Shape;632;p43"/>
          <p:cNvGrpSpPr/>
          <p:nvPr/>
        </p:nvGrpSpPr>
        <p:grpSpPr>
          <a:xfrm flipH="1">
            <a:off x="829884" y="510454"/>
            <a:ext cx="7704000" cy="883215"/>
            <a:chOff x="5964300" y="2114563"/>
            <a:chExt cx="7704000" cy="883215"/>
          </a:xfrm>
        </p:grpSpPr>
        <p:sp>
          <p:nvSpPr>
            <p:cNvPr id="633" name="Google Shape;633;p43"/>
            <p:cNvSpPr/>
            <p:nvPr/>
          </p:nvSpPr>
          <p:spPr>
            <a:xfrm>
              <a:off x="5964300" y="2114563"/>
              <a:ext cx="7704000" cy="600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3"/>
            <p:cNvSpPr/>
            <p:nvPr/>
          </p:nvSpPr>
          <p:spPr>
            <a:xfrm flipH="1">
              <a:off x="12827500" y="2671546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43"/>
          <p:cNvSpPr txBox="1">
            <a:spLocks noGrp="1"/>
          </p:cNvSpPr>
          <p:nvPr>
            <p:ph type="title"/>
          </p:nvPr>
        </p:nvSpPr>
        <p:spPr>
          <a:xfrm>
            <a:off x="713224" y="500100"/>
            <a:ext cx="771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Agenda</a:t>
            </a:r>
            <a:endParaRPr dirty="0"/>
          </a:p>
        </p:txBody>
      </p:sp>
      <p:sp>
        <p:nvSpPr>
          <p:cNvPr id="636" name="Google Shape;636;p43"/>
          <p:cNvSpPr txBox="1">
            <a:spLocks noGrp="1"/>
          </p:cNvSpPr>
          <p:nvPr>
            <p:ph type="body" idx="1"/>
          </p:nvPr>
        </p:nvSpPr>
        <p:spPr>
          <a:xfrm>
            <a:off x="1100651" y="3397914"/>
            <a:ext cx="3662932" cy="621833"/>
          </a:xfrm>
          <a:prstGeom prst="rect">
            <a:avLst/>
          </a:prstGeom>
        </p:spPr>
        <p:txBody>
          <a:bodyPr spcFirstLastPara="1" wrap="square" lIns="180000" tIns="0" rIns="180000" bIns="0" anchor="ctr" anchorCtr="0">
            <a:noAutofit/>
          </a:bodyPr>
          <a:lstStyle/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GB" sz="3200" b="1" dirty="0">
                <a:solidFill>
                  <a:schemeClr val="accent1"/>
                </a:solidFill>
                <a:latin typeface="Kufam"/>
                <a:cs typeface="Kufam"/>
                <a:sym typeface="Kufam"/>
              </a:rPr>
              <a:t>Tech Stack</a:t>
            </a:r>
          </a:p>
        </p:txBody>
      </p:sp>
      <p:grpSp>
        <p:nvGrpSpPr>
          <p:cNvPr id="637" name="Google Shape;637;p43"/>
          <p:cNvGrpSpPr/>
          <p:nvPr/>
        </p:nvGrpSpPr>
        <p:grpSpPr>
          <a:xfrm>
            <a:off x="4743615" y="1807728"/>
            <a:ext cx="3624954" cy="2414190"/>
            <a:chOff x="848675" y="829900"/>
            <a:chExt cx="6014525" cy="4005625"/>
          </a:xfrm>
        </p:grpSpPr>
        <p:sp>
          <p:nvSpPr>
            <p:cNvPr id="638" name="Google Shape;638;p43"/>
            <p:cNvSpPr/>
            <p:nvPr/>
          </p:nvSpPr>
          <p:spPr>
            <a:xfrm>
              <a:off x="1445400" y="2443675"/>
              <a:ext cx="1331700" cy="1669100"/>
            </a:xfrm>
            <a:custGeom>
              <a:avLst/>
              <a:gdLst/>
              <a:ahLst/>
              <a:cxnLst/>
              <a:rect l="l" t="t" r="r" b="b"/>
              <a:pathLst>
                <a:path w="53268" h="66764" extrusionOk="0">
                  <a:moveTo>
                    <a:pt x="8651" y="11740"/>
                  </a:moveTo>
                  <a:cubicBezTo>
                    <a:pt x="7643" y="11317"/>
                    <a:pt x="6765" y="10569"/>
                    <a:pt x="6212" y="9659"/>
                  </a:cubicBezTo>
                  <a:cubicBezTo>
                    <a:pt x="5724" y="8748"/>
                    <a:pt x="5562" y="7740"/>
                    <a:pt x="5334" y="6765"/>
                  </a:cubicBezTo>
                  <a:cubicBezTo>
                    <a:pt x="5106" y="5789"/>
                    <a:pt x="4879" y="4813"/>
                    <a:pt x="4716" y="3805"/>
                  </a:cubicBezTo>
                  <a:cubicBezTo>
                    <a:pt x="4586" y="2862"/>
                    <a:pt x="4521" y="1919"/>
                    <a:pt x="4488" y="976"/>
                  </a:cubicBezTo>
                  <a:cubicBezTo>
                    <a:pt x="4488" y="716"/>
                    <a:pt x="4521" y="456"/>
                    <a:pt x="4553" y="196"/>
                  </a:cubicBezTo>
                  <a:lnTo>
                    <a:pt x="4553" y="1"/>
                  </a:lnTo>
                  <a:cubicBezTo>
                    <a:pt x="4879" y="66"/>
                    <a:pt x="5204" y="456"/>
                    <a:pt x="5431" y="651"/>
                  </a:cubicBezTo>
                  <a:cubicBezTo>
                    <a:pt x="6114" y="1204"/>
                    <a:pt x="6765" y="1822"/>
                    <a:pt x="7350" y="2537"/>
                  </a:cubicBezTo>
                  <a:cubicBezTo>
                    <a:pt x="8131" y="3480"/>
                    <a:pt x="8748" y="4553"/>
                    <a:pt x="9204" y="5691"/>
                  </a:cubicBezTo>
                  <a:cubicBezTo>
                    <a:pt x="9626" y="7057"/>
                    <a:pt x="9724" y="8521"/>
                    <a:pt x="9496" y="9919"/>
                  </a:cubicBezTo>
                  <a:cubicBezTo>
                    <a:pt x="9431" y="10634"/>
                    <a:pt x="9301" y="11317"/>
                    <a:pt x="9041" y="11968"/>
                  </a:cubicBezTo>
                  <a:close/>
                  <a:moveTo>
                    <a:pt x="13301" y="19545"/>
                  </a:moveTo>
                  <a:cubicBezTo>
                    <a:pt x="12683" y="18764"/>
                    <a:pt x="12196" y="17919"/>
                    <a:pt x="11870" y="17008"/>
                  </a:cubicBezTo>
                  <a:cubicBezTo>
                    <a:pt x="11122" y="14569"/>
                    <a:pt x="12163" y="12065"/>
                    <a:pt x="13106" y="9854"/>
                  </a:cubicBezTo>
                  <a:cubicBezTo>
                    <a:pt x="13334" y="9171"/>
                    <a:pt x="13529" y="8456"/>
                    <a:pt x="13659" y="7740"/>
                  </a:cubicBezTo>
                  <a:cubicBezTo>
                    <a:pt x="13691" y="7545"/>
                    <a:pt x="13789" y="7155"/>
                    <a:pt x="14049" y="7155"/>
                  </a:cubicBezTo>
                  <a:cubicBezTo>
                    <a:pt x="14407" y="7122"/>
                    <a:pt x="14667" y="7545"/>
                    <a:pt x="14830" y="7805"/>
                  </a:cubicBezTo>
                  <a:cubicBezTo>
                    <a:pt x="15350" y="8586"/>
                    <a:pt x="15773" y="9496"/>
                    <a:pt x="16000" y="10439"/>
                  </a:cubicBezTo>
                  <a:cubicBezTo>
                    <a:pt x="16651" y="13171"/>
                    <a:pt x="15903" y="15577"/>
                    <a:pt x="14732" y="18049"/>
                  </a:cubicBezTo>
                  <a:cubicBezTo>
                    <a:pt x="14374" y="18797"/>
                    <a:pt x="14017" y="19870"/>
                    <a:pt x="13399" y="20455"/>
                  </a:cubicBezTo>
                  <a:close/>
                  <a:moveTo>
                    <a:pt x="16683" y="25854"/>
                  </a:moveTo>
                  <a:cubicBezTo>
                    <a:pt x="15545" y="26471"/>
                    <a:pt x="13919" y="26179"/>
                    <a:pt x="12683" y="25984"/>
                  </a:cubicBezTo>
                  <a:cubicBezTo>
                    <a:pt x="8846" y="25398"/>
                    <a:pt x="5399" y="23382"/>
                    <a:pt x="2992" y="20325"/>
                  </a:cubicBezTo>
                  <a:cubicBezTo>
                    <a:pt x="2114" y="19155"/>
                    <a:pt x="1301" y="17886"/>
                    <a:pt x="651" y="16553"/>
                  </a:cubicBezTo>
                  <a:cubicBezTo>
                    <a:pt x="488" y="16260"/>
                    <a:pt x="326" y="15935"/>
                    <a:pt x="196" y="15610"/>
                  </a:cubicBezTo>
                  <a:cubicBezTo>
                    <a:pt x="131" y="15512"/>
                    <a:pt x="1" y="15382"/>
                    <a:pt x="98" y="15317"/>
                  </a:cubicBezTo>
                  <a:cubicBezTo>
                    <a:pt x="293" y="15122"/>
                    <a:pt x="814" y="15415"/>
                    <a:pt x="976" y="15480"/>
                  </a:cubicBezTo>
                  <a:cubicBezTo>
                    <a:pt x="2082" y="15968"/>
                    <a:pt x="3123" y="16520"/>
                    <a:pt x="4293" y="16943"/>
                  </a:cubicBezTo>
                  <a:cubicBezTo>
                    <a:pt x="8293" y="18374"/>
                    <a:pt x="12098" y="20195"/>
                    <a:pt x="14830" y="23512"/>
                  </a:cubicBezTo>
                  <a:cubicBezTo>
                    <a:pt x="15317" y="24033"/>
                    <a:pt x="15740" y="24585"/>
                    <a:pt x="16130" y="25138"/>
                  </a:cubicBezTo>
                  <a:close/>
                  <a:moveTo>
                    <a:pt x="21073" y="32488"/>
                  </a:moveTo>
                  <a:cubicBezTo>
                    <a:pt x="19350" y="29691"/>
                    <a:pt x="18407" y="26471"/>
                    <a:pt x="18439" y="23220"/>
                  </a:cubicBezTo>
                  <a:cubicBezTo>
                    <a:pt x="18504" y="21626"/>
                    <a:pt x="18797" y="20033"/>
                    <a:pt x="19285" y="18537"/>
                  </a:cubicBezTo>
                  <a:cubicBezTo>
                    <a:pt x="19643" y="17203"/>
                    <a:pt x="20130" y="15935"/>
                    <a:pt x="20683" y="14667"/>
                  </a:cubicBezTo>
                  <a:cubicBezTo>
                    <a:pt x="20813" y="14342"/>
                    <a:pt x="20976" y="13984"/>
                    <a:pt x="21073" y="13659"/>
                  </a:cubicBezTo>
                  <a:cubicBezTo>
                    <a:pt x="21073" y="13626"/>
                    <a:pt x="21138" y="13399"/>
                    <a:pt x="21203" y="13464"/>
                  </a:cubicBezTo>
                  <a:cubicBezTo>
                    <a:pt x="21724" y="13724"/>
                    <a:pt x="21951" y="14504"/>
                    <a:pt x="22147" y="14992"/>
                  </a:cubicBezTo>
                  <a:cubicBezTo>
                    <a:pt x="22569" y="16098"/>
                    <a:pt x="22894" y="17236"/>
                    <a:pt x="23155" y="18374"/>
                  </a:cubicBezTo>
                  <a:cubicBezTo>
                    <a:pt x="23415" y="19447"/>
                    <a:pt x="23577" y="20553"/>
                    <a:pt x="23707" y="21626"/>
                  </a:cubicBezTo>
                  <a:cubicBezTo>
                    <a:pt x="23968" y="24488"/>
                    <a:pt x="23838" y="27447"/>
                    <a:pt x="22764" y="30146"/>
                  </a:cubicBezTo>
                  <a:cubicBezTo>
                    <a:pt x="22407" y="31024"/>
                    <a:pt x="21984" y="32032"/>
                    <a:pt x="21268" y="32683"/>
                  </a:cubicBezTo>
                  <a:close/>
                  <a:moveTo>
                    <a:pt x="27187" y="40195"/>
                  </a:moveTo>
                  <a:cubicBezTo>
                    <a:pt x="25398" y="40975"/>
                    <a:pt x="23382" y="40617"/>
                    <a:pt x="21561" y="40260"/>
                  </a:cubicBezTo>
                  <a:cubicBezTo>
                    <a:pt x="17789" y="39577"/>
                    <a:pt x="14244" y="38211"/>
                    <a:pt x="11252" y="35740"/>
                  </a:cubicBezTo>
                  <a:cubicBezTo>
                    <a:pt x="9984" y="34666"/>
                    <a:pt x="8879" y="33398"/>
                    <a:pt x="7968" y="32000"/>
                  </a:cubicBezTo>
                  <a:cubicBezTo>
                    <a:pt x="7610" y="31479"/>
                    <a:pt x="7318" y="30927"/>
                    <a:pt x="6992" y="30406"/>
                  </a:cubicBezTo>
                  <a:cubicBezTo>
                    <a:pt x="6862" y="30211"/>
                    <a:pt x="6732" y="30016"/>
                    <a:pt x="6602" y="29821"/>
                  </a:cubicBezTo>
                  <a:cubicBezTo>
                    <a:pt x="6537" y="29723"/>
                    <a:pt x="6309" y="29561"/>
                    <a:pt x="6407" y="29561"/>
                  </a:cubicBezTo>
                  <a:cubicBezTo>
                    <a:pt x="6927" y="29528"/>
                    <a:pt x="7578" y="29919"/>
                    <a:pt x="8066" y="30081"/>
                  </a:cubicBezTo>
                  <a:cubicBezTo>
                    <a:pt x="9074" y="30406"/>
                    <a:pt x="10114" y="30601"/>
                    <a:pt x="11155" y="30862"/>
                  </a:cubicBezTo>
                  <a:cubicBezTo>
                    <a:pt x="15350" y="31805"/>
                    <a:pt x="19773" y="33203"/>
                    <a:pt x="23122" y="36032"/>
                  </a:cubicBezTo>
                  <a:cubicBezTo>
                    <a:pt x="23773" y="36650"/>
                    <a:pt x="24390" y="37333"/>
                    <a:pt x="24911" y="38048"/>
                  </a:cubicBezTo>
                  <a:cubicBezTo>
                    <a:pt x="25268" y="38406"/>
                    <a:pt x="25626" y="38764"/>
                    <a:pt x="25919" y="39154"/>
                  </a:cubicBezTo>
                  <a:close/>
                  <a:moveTo>
                    <a:pt x="32065" y="46373"/>
                  </a:moveTo>
                  <a:cubicBezTo>
                    <a:pt x="30341" y="44617"/>
                    <a:pt x="29366" y="42309"/>
                    <a:pt x="28748" y="39935"/>
                  </a:cubicBezTo>
                  <a:cubicBezTo>
                    <a:pt x="28228" y="38276"/>
                    <a:pt x="27902" y="36553"/>
                    <a:pt x="27772" y="34829"/>
                  </a:cubicBezTo>
                  <a:cubicBezTo>
                    <a:pt x="27772" y="33171"/>
                    <a:pt x="27870" y="31512"/>
                    <a:pt x="28098" y="29886"/>
                  </a:cubicBezTo>
                  <a:cubicBezTo>
                    <a:pt x="28163" y="29236"/>
                    <a:pt x="28163" y="28618"/>
                    <a:pt x="28163" y="27967"/>
                  </a:cubicBezTo>
                  <a:cubicBezTo>
                    <a:pt x="28163" y="27772"/>
                    <a:pt x="28130" y="27577"/>
                    <a:pt x="28130" y="27382"/>
                  </a:cubicBezTo>
                  <a:cubicBezTo>
                    <a:pt x="28130" y="27317"/>
                    <a:pt x="28065" y="27154"/>
                    <a:pt x="28130" y="27187"/>
                  </a:cubicBezTo>
                  <a:cubicBezTo>
                    <a:pt x="28488" y="27545"/>
                    <a:pt x="28813" y="27935"/>
                    <a:pt x="29073" y="28390"/>
                  </a:cubicBezTo>
                  <a:cubicBezTo>
                    <a:pt x="29659" y="29203"/>
                    <a:pt x="30211" y="30081"/>
                    <a:pt x="30764" y="30959"/>
                  </a:cubicBezTo>
                  <a:cubicBezTo>
                    <a:pt x="32976" y="34439"/>
                    <a:pt x="34276" y="38731"/>
                    <a:pt x="34049" y="42894"/>
                  </a:cubicBezTo>
                  <a:cubicBezTo>
                    <a:pt x="33951" y="44325"/>
                    <a:pt x="33756" y="46341"/>
                    <a:pt x="32715" y="47479"/>
                  </a:cubicBezTo>
                  <a:close/>
                  <a:moveTo>
                    <a:pt x="42016" y="56650"/>
                  </a:moveTo>
                  <a:lnTo>
                    <a:pt x="41431" y="55707"/>
                  </a:lnTo>
                  <a:cubicBezTo>
                    <a:pt x="40553" y="54861"/>
                    <a:pt x="39837" y="53853"/>
                    <a:pt x="39284" y="52780"/>
                  </a:cubicBezTo>
                  <a:cubicBezTo>
                    <a:pt x="37658" y="49983"/>
                    <a:pt x="36585" y="46764"/>
                    <a:pt x="36943" y="43512"/>
                  </a:cubicBezTo>
                  <a:cubicBezTo>
                    <a:pt x="37073" y="42081"/>
                    <a:pt x="37268" y="40650"/>
                    <a:pt x="37398" y="39187"/>
                  </a:cubicBezTo>
                  <a:cubicBezTo>
                    <a:pt x="37431" y="38764"/>
                    <a:pt x="37463" y="38341"/>
                    <a:pt x="37463" y="37918"/>
                  </a:cubicBezTo>
                  <a:cubicBezTo>
                    <a:pt x="37463" y="37658"/>
                    <a:pt x="37463" y="37658"/>
                    <a:pt x="37431" y="37431"/>
                  </a:cubicBezTo>
                  <a:cubicBezTo>
                    <a:pt x="37431" y="37333"/>
                    <a:pt x="37333" y="37073"/>
                    <a:pt x="37431" y="37138"/>
                  </a:cubicBezTo>
                  <a:cubicBezTo>
                    <a:pt x="37788" y="37496"/>
                    <a:pt x="38114" y="37918"/>
                    <a:pt x="38341" y="38406"/>
                  </a:cubicBezTo>
                  <a:cubicBezTo>
                    <a:pt x="38927" y="39317"/>
                    <a:pt x="39479" y="40260"/>
                    <a:pt x="39967" y="41235"/>
                  </a:cubicBezTo>
                  <a:cubicBezTo>
                    <a:pt x="41691" y="44845"/>
                    <a:pt x="42862" y="48877"/>
                    <a:pt x="42862" y="52910"/>
                  </a:cubicBezTo>
                  <a:cubicBezTo>
                    <a:pt x="42862" y="53788"/>
                    <a:pt x="42796" y="54666"/>
                    <a:pt x="42666" y="55511"/>
                  </a:cubicBezTo>
                  <a:cubicBezTo>
                    <a:pt x="42634" y="55967"/>
                    <a:pt x="42504" y="56422"/>
                    <a:pt x="42309" y="56877"/>
                  </a:cubicBezTo>
                  <a:cubicBezTo>
                    <a:pt x="42601" y="57072"/>
                    <a:pt x="42862" y="57300"/>
                    <a:pt x="43122" y="57560"/>
                  </a:cubicBezTo>
                  <a:lnTo>
                    <a:pt x="44553" y="58373"/>
                  </a:lnTo>
                  <a:cubicBezTo>
                    <a:pt x="38699" y="58763"/>
                    <a:pt x="32845" y="58048"/>
                    <a:pt x="27870" y="54829"/>
                  </a:cubicBezTo>
                  <a:cubicBezTo>
                    <a:pt x="26114" y="53690"/>
                    <a:pt x="24520" y="52292"/>
                    <a:pt x="23122" y="50666"/>
                  </a:cubicBezTo>
                  <a:cubicBezTo>
                    <a:pt x="22732" y="50211"/>
                    <a:pt x="22309" y="49788"/>
                    <a:pt x="21854" y="49365"/>
                  </a:cubicBezTo>
                  <a:cubicBezTo>
                    <a:pt x="21724" y="49268"/>
                    <a:pt x="21594" y="49138"/>
                    <a:pt x="21464" y="49040"/>
                  </a:cubicBezTo>
                  <a:cubicBezTo>
                    <a:pt x="21334" y="48975"/>
                    <a:pt x="21008" y="48812"/>
                    <a:pt x="21106" y="48845"/>
                  </a:cubicBezTo>
                  <a:cubicBezTo>
                    <a:pt x="24455" y="49821"/>
                    <a:pt x="27968" y="50178"/>
                    <a:pt x="31317" y="51089"/>
                  </a:cubicBezTo>
                  <a:cubicBezTo>
                    <a:pt x="33301" y="51577"/>
                    <a:pt x="35187" y="52292"/>
                    <a:pt x="37008" y="53203"/>
                  </a:cubicBezTo>
                  <a:cubicBezTo>
                    <a:pt x="38211" y="53918"/>
                    <a:pt x="39317" y="54764"/>
                    <a:pt x="40455" y="55544"/>
                  </a:cubicBezTo>
                  <a:cubicBezTo>
                    <a:pt x="40943" y="55934"/>
                    <a:pt x="41496" y="56292"/>
                    <a:pt x="42016" y="56650"/>
                  </a:cubicBezTo>
                  <a:close/>
                  <a:moveTo>
                    <a:pt x="51479" y="64877"/>
                  </a:moveTo>
                  <a:lnTo>
                    <a:pt x="51479" y="64747"/>
                  </a:lnTo>
                  <a:cubicBezTo>
                    <a:pt x="50634" y="63446"/>
                    <a:pt x="49658" y="62276"/>
                    <a:pt x="48845" y="60975"/>
                  </a:cubicBezTo>
                  <a:cubicBezTo>
                    <a:pt x="47219" y="58308"/>
                    <a:pt x="45691" y="55219"/>
                    <a:pt x="45105" y="52129"/>
                  </a:cubicBezTo>
                  <a:cubicBezTo>
                    <a:pt x="44585" y="49073"/>
                    <a:pt x="44553" y="45983"/>
                    <a:pt x="45008" y="42926"/>
                  </a:cubicBezTo>
                  <a:cubicBezTo>
                    <a:pt x="45301" y="41040"/>
                    <a:pt x="45886" y="39219"/>
                    <a:pt x="46276" y="37398"/>
                  </a:cubicBezTo>
                  <a:cubicBezTo>
                    <a:pt x="46439" y="36683"/>
                    <a:pt x="46439" y="35967"/>
                    <a:pt x="46569" y="35284"/>
                  </a:cubicBezTo>
                  <a:cubicBezTo>
                    <a:pt x="46601" y="35154"/>
                    <a:pt x="46731" y="35544"/>
                    <a:pt x="46796" y="35675"/>
                  </a:cubicBezTo>
                  <a:cubicBezTo>
                    <a:pt x="46992" y="36000"/>
                    <a:pt x="47024" y="36130"/>
                    <a:pt x="47219" y="36488"/>
                  </a:cubicBezTo>
                  <a:cubicBezTo>
                    <a:pt x="47544" y="37235"/>
                    <a:pt x="47935" y="37951"/>
                    <a:pt x="48325" y="38666"/>
                  </a:cubicBezTo>
                  <a:cubicBezTo>
                    <a:pt x="49365" y="40585"/>
                    <a:pt x="50243" y="42569"/>
                    <a:pt x="50959" y="44617"/>
                  </a:cubicBezTo>
                  <a:cubicBezTo>
                    <a:pt x="52032" y="47804"/>
                    <a:pt x="53073" y="50991"/>
                    <a:pt x="53235" y="54341"/>
                  </a:cubicBezTo>
                  <a:cubicBezTo>
                    <a:pt x="53268" y="55837"/>
                    <a:pt x="53235" y="57300"/>
                    <a:pt x="53073" y="58763"/>
                  </a:cubicBezTo>
                  <a:cubicBezTo>
                    <a:pt x="52910" y="60812"/>
                    <a:pt x="52585" y="63089"/>
                    <a:pt x="51577" y="64910"/>
                  </a:cubicBezTo>
                  <a:lnTo>
                    <a:pt x="51674" y="64910"/>
                  </a:lnTo>
                  <a:cubicBezTo>
                    <a:pt x="49496" y="66763"/>
                    <a:pt x="45886" y="66666"/>
                    <a:pt x="43252" y="66601"/>
                  </a:cubicBezTo>
                  <a:cubicBezTo>
                    <a:pt x="38569" y="66438"/>
                    <a:pt x="33984" y="65723"/>
                    <a:pt x="30016" y="63023"/>
                  </a:cubicBezTo>
                  <a:cubicBezTo>
                    <a:pt x="28033" y="61723"/>
                    <a:pt x="26504" y="59869"/>
                    <a:pt x="24716" y="58341"/>
                  </a:cubicBezTo>
                  <a:cubicBezTo>
                    <a:pt x="24618" y="58243"/>
                    <a:pt x="25008" y="58373"/>
                    <a:pt x="25138" y="58373"/>
                  </a:cubicBezTo>
                  <a:lnTo>
                    <a:pt x="25594" y="58438"/>
                  </a:lnTo>
                  <a:cubicBezTo>
                    <a:pt x="26277" y="58536"/>
                    <a:pt x="26992" y="58568"/>
                    <a:pt x="27707" y="58568"/>
                  </a:cubicBezTo>
                  <a:cubicBezTo>
                    <a:pt x="29789" y="58601"/>
                    <a:pt x="31870" y="58731"/>
                    <a:pt x="33919" y="58959"/>
                  </a:cubicBezTo>
                  <a:cubicBezTo>
                    <a:pt x="39935" y="59706"/>
                    <a:pt x="45658" y="62308"/>
                    <a:pt x="51122" y="647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3"/>
            <p:cNvSpPr/>
            <p:nvPr/>
          </p:nvSpPr>
          <p:spPr>
            <a:xfrm>
              <a:off x="1643775" y="2703025"/>
              <a:ext cx="1507300" cy="1658525"/>
            </a:xfrm>
            <a:custGeom>
              <a:avLst/>
              <a:gdLst/>
              <a:ahLst/>
              <a:cxnLst/>
              <a:rect l="l" t="t" r="r" b="b"/>
              <a:pathLst>
                <a:path w="60292" h="66341" extrusionOk="0">
                  <a:moveTo>
                    <a:pt x="59186" y="65983"/>
                  </a:moveTo>
                  <a:cubicBezTo>
                    <a:pt x="34894" y="51219"/>
                    <a:pt x="12195" y="27154"/>
                    <a:pt x="391" y="1138"/>
                  </a:cubicBezTo>
                  <a:cubicBezTo>
                    <a:pt x="0" y="488"/>
                    <a:pt x="1074" y="0"/>
                    <a:pt x="1301" y="716"/>
                  </a:cubicBezTo>
                  <a:cubicBezTo>
                    <a:pt x="13041" y="26569"/>
                    <a:pt x="35577" y="50471"/>
                    <a:pt x="59706" y="65104"/>
                  </a:cubicBezTo>
                  <a:cubicBezTo>
                    <a:pt x="60292" y="65462"/>
                    <a:pt x="59772" y="66340"/>
                    <a:pt x="59186" y="6598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3"/>
            <p:cNvSpPr/>
            <p:nvPr/>
          </p:nvSpPr>
          <p:spPr>
            <a:xfrm>
              <a:off x="4955900" y="3414375"/>
              <a:ext cx="1503250" cy="1130900"/>
            </a:xfrm>
            <a:custGeom>
              <a:avLst/>
              <a:gdLst/>
              <a:ahLst/>
              <a:cxnLst/>
              <a:rect l="l" t="t" r="r" b="b"/>
              <a:pathLst>
                <a:path w="60130" h="45236" extrusionOk="0">
                  <a:moveTo>
                    <a:pt x="45463" y="15350"/>
                  </a:moveTo>
                  <a:cubicBezTo>
                    <a:pt x="46341" y="14700"/>
                    <a:pt x="47284" y="14082"/>
                    <a:pt x="48292" y="13594"/>
                  </a:cubicBezTo>
                  <a:cubicBezTo>
                    <a:pt x="50666" y="12261"/>
                    <a:pt x="53365" y="11123"/>
                    <a:pt x="56129" y="11350"/>
                  </a:cubicBezTo>
                  <a:cubicBezTo>
                    <a:pt x="57202" y="11415"/>
                    <a:pt x="59089" y="11578"/>
                    <a:pt x="59641" y="12684"/>
                  </a:cubicBezTo>
                  <a:cubicBezTo>
                    <a:pt x="60129" y="13594"/>
                    <a:pt x="58926" y="14570"/>
                    <a:pt x="58243" y="14895"/>
                  </a:cubicBezTo>
                  <a:cubicBezTo>
                    <a:pt x="55967" y="16066"/>
                    <a:pt x="53365" y="16261"/>
                    <a:pt x="50861" y="16228"/>
                  </a:cubicBezTo>
                  <a:cubicBezTo>
                    <a:pt x="48845" y="16228"/>
                    <a:pt x="46861" y="16066"/>
                    <a:pt x="44845" y="15805"/>
                  </a:cubicBezTo>
                  <a:close/>
                  <a:moveTo>
                    <a:pt x="41918" y="18212"/>
                  </a:moveTo>
                  <a:cubicBezTo>
                    <a:pt x="41983" y="16098"/>
                    <a:pt x="42796" y="13919"/>
                    <a:pt x="43512" y="11936"/>
                  </a:cubicBezTo>
                  <a:cubicBezTo>
                    <a:pt x="44682" y="8716"/>
                    <a:pt x="45918" y="5757"/>
                    <a:pt x="48032" y="3058"/>
                  </a:cubicBezTo>
                  <a:cubicBezTo>
                    <a:pt x="48845" y="2050"/>
                    <a:pt x="49658" y="781"/>
                    <a:pt x="50959" y="359"/>
                  </a:cubicBezTo>
                  <a:cubicBezTo>
                    <a:pt x="51512" y="164"/>
                    <a:pt x="52292" y="1"/>
                    <a:pt x="52812" y="424"/>
                  </a:cubicBezTo>
                  <a:cubicBezTo>
                    <a:pt x="53463" y="944"/>
                    <a:pt x="53495" y="1855"/>
                    <a:pt x="53430" y="2635"/>
                  </a:cubicBezTo>
                  <a:cubicBezTo>
                    <a:pt x="53235" y="3936"/>
                    <a:pt x="52877" y="5204"/>
                    <a:pt x="52357" y="6407"/>
                  </a:cubicBezTo>
                  <a:cubicBezTo>
                    <a:pt x="51121" y="8976"/>
                    <a:pt x="49463" y="11318"/>
                    <a:pt x="47382" y="13301"/>
                  </a:cubicBezTo>
                  <a:cubicBezTo>
                    <a:pt x="46666" y="14017"/>
                    <a:pt x="45821" y="14570"/>
                    <a:pt x="45105" y="15285"/>
                  </a:cubicBezTo>
                  <a:cubicBezTo>
                    <a:pt x="44260" y="16131"/>
                    <a:pt x="43447" y="17009"/>
                    <a:pt x="42536" y="17822"/>
                  </a:cubicBezTo>
                  <a:close/>
                  <a:moveTo>
                    <a:pt x="30504" y="25464"/>
                  </a:moveTo>
                  <a:lnTo>
                    <a:pt x="29691" y="26114"/>
                  </a:lnTo>
                  <a:lnTo>
                    <a:pt x="28390" y="26374"/>
                  </a:lnTo>
                  <a:cubicBezTo>
                    <a:pt x="30081" y="23317"/>
                    <a:pt x="30764" y="19740"/>
                    <a:pt x="32227" y="16553"/>
                  </a:cubicBezTo>
                  <a:cubicBezTo>
                    <a:pt x="33691" y="13627"/>
                    <a:pt x="35902" y="11090"/>
                    <a:pt x="38601" y="9204"/>
                  </a:cubicBezTo>
                  <a:cubicBezTo>
                    <a:pt x="39837" y="8358"/>
                    <a:pt x="41821" y="7643"/>
                    <a:pt x="42113" y="9692"/>
                  </a:cubicBezTo>
                  <a:cubicBezTo>
                    <a:pt x="42406" y="11708"/>
                    <a:pt x="41073" y="14049"/>
                    <a:pt x="40032" y="15675"/>
                  </a:cubicBezTo>
                  <a:cubicBezTo>
                    <a:pt x="37788" y="19220"/>
                    <a:pt x="34601" y="22114"/>
                    <a:pt x="31349" y="24748"/>
                  </a:cubicBezTo>
                  <a:lnTo>
                    <a:pt x="31902" y="24456"/>
                  </a:lnTo>
                  <a:cubicBezTo>
                    <a:pt x="33203" y="23968"/>
                    <a:pt x="34504" y="23382"/>
                    <a:pt x="35707" y="22732"/>
                  </a:cubicBezTo>
                  <a:cubicBezTo>
                    <a:pt x="36943" y="22017"/>
                    <a:pt x="38276" y="21464"/>
                    <a:pt x="39609" y="21009"/>
                  </a:cubicBezTo>
                  <a:cubicBezTo>
                    <a:pt x="42113" y="20066"/>
                    <a:pt x="44780" y="19610"/>
                    <a:pt x="47479" y="19610"/>
                  </a:cubicBezTo>
                  <a:cubicBezTo>
                    <a:pt x="48292" y="19610"/>
                    <a:pt x="49333" y="19480"/>
                    <a:pt x="50113" y="19805"/>
                  </a:cubicBezTo>
                  <a:cubicBezTo>
                    <a:pt x="51154" y="20228"/>
                    <a:pt x="51024" y="21659"/>
                    <a:pt x="50568" y="22472"/>
                  </a:cubicBezTo>
                  <a:cubicBezTo>
                    <a:pt x="49658" y="24033"/>
                    <a:pt x="47869" y="25171"/>
                    <a:pt x="46243" y="25854"/>
                  </a:cubicBezTo>
                  <a:cubicBezTo>
                    <a:pt x="43186" y="27122"/>
                    <a:pt x="39219" y="27382"/>
                    <a:pt x="35967" y="26862"/>
                  </a:cubicBezTo>
                  <a:cubicBezTo>
                    <a:pt x="34114" y="26569"/>
                    <a:pt x="32325" y="25887"/>
                    <a:pt x="30504" y="25464"/>
                  </a:cubicBezTo>
                  <a:close/>
                  <a:moveTo>
                    <a:pt x="18602" y="31610"/>
                  </a:moveTo>
                  <a:cubicBezTo>
                    <a:pt x="20390" y="30764"/>
                    <a:pt x="22471" y="30277"/>
                    <a:pt x="24358" y="29789"/>
                  </a:cubicBezTo>
                  <a:cubicBezTo>
                    <a:pt x="28683" y="28618"/>
                    <a:pt x="33138" y="27675"/>
                    <a:pt x="37626" y="28163"/>
                  </a:cubicBezTo>
                  <a:cubicBezTo>
                    <a:pt x="38341" y="28228"/>
                    <a:pt x="38471" y="28260"/>
                    <a:pt x="39219" y="28358"/>
                  </a:cubicBezTo>
                  <a:cubicBezTo>
                    <a:pt x="39935" y="28456"/>
                    <a:pt x="40000" y="28488"/>
                    <a:pt x="40682" y="28618"/>
                  </a:cubicBezTo>
                  <a:cubicBezTo>
                    <a:pt x="41788" y="28846"/>
                    <a:pt x="45073" y="29919"/>
                    <a:pt x="44097" y="31805"/>
                  </a:cubicBezTo>
                  <a:cubicBezTo>
                    <a:pt x="42861" y="34244"/>
                    <a:pt x="39122" y="35057"/>
                    <a:pt x="36683" y="35252"/>
                  </a:cubicBezTo>
                  <a:cubicBezTo>
                    <a:pt x="30276" y="35772"/>
                    <a:pt x="24000" y="33236"/>
                    <a:pt x="17886" y="31740"/>
                  </a:cubicBezTo>
                  <a:close/>
                  <a:moveTo>
                    <a:pt x="11838" y="34342"/>
                  </a:moveTo>
                  <a:cubicBezTo>
                    <a:pt x="11870" y="31903"/>
                    <a:pt x="13333" y="29626"/>
                    <a:pt x="14374" y="27480"/>
                  </a:cubicBezTo>
                  <a:cubicBezTo>
                    <a:pt x="16683" y="22732"/>
                    <a:pt x="19122" y="17692"/>
                    <a:pt x="22569" y="13659"/>
                  </a:cubicBezTo>
                  <a:cubicBezTo>
                    <a:pt x="22927" y="13236"/>
                    <a:pt x="23284" y="12846"/>
                    <a:pt x="23642" y="12456"/>
                  </a:cubicBezTo>
                  <a:cubicBezTo>
                    <a:pt x="24910" y="11188"/>
                    <a:pt x="27707" y="8716"/>
                    <a:pt x="29658" y="10407"/>
                  </a:cubicBezTo>
                  <a:cubicBezTo>
                    <a:pt x="30276" y="10927"/>
                    <a:pt x="30374" y="11838"/>
                    <a:pt x="30341" y="12619"/>
                  </a:cubicBezTo>
                  <a:cubicBezTo>
                    <a:pt x="30244" y="14407"/>
                    <a:pt x="29236" y="16196"/>
                    <a:pt x="28325" y="17724"/>
                  </a:cubicBezTo>
                  <a:cubicBezTo>
                    <a:pt x="25854" y="21887"/>
                    <a:pt x="22699" y="25399"/>
                    <a:pt x="19285" y="28781"/>
                  </a:cubicBezTo>
                  <a:cubicBezTo>
                    <a:pt x="17626" y="30439"/>
                    <a:pt x="15935" y="32423"/>
                    <a:pt x="13789" y="33529"/>
                  </a:cubicBezTo>
                  <a:close/>
                  <a:moveTo>
                    <a:pt x="748" y="38244"/>
                  </a:moveTo>
                  <a:lnTo>
                    <a:pt x="553" y="38374"/>
                  </a:lnTo>
                  <a:cubicBezTo>
                    <a:pt x="0" y="36195"/>
                    <a:pt x="1171" y="33789"/>
                    <a:pt x="1887" y="31773"/>
                  </a:cubicBezTo>
                  <a:cubicBezTo>
                    <a:pt x="3578" y="26765"/>
                    <a:pt x="5789" y="21919"/>
                    <a:pt x="8846" y="17561"/>
                  </a:cubicBezTo>
                  <a:cubicBezTo>
                    <a:pt x="9073" y="17204"/>
                    <a:pt x="9561" y="16586"/>
                    <a:pt x="9821" y="16261"/>
                  </a:cubicBezTo>
                  <a:cubicBezTo>
                    <a:pt x="10862" y="14895"/>
                    <a:pt x="13268" y="11708"/>
                    <a:pt x="15382" y="12879"/>
                  </a:cubicBezTo>
                  <a:cubicBezTo>
                    <a:pt x="16260" y="13366"/>
                    <a:pt x="16423" y="14440"/>
                    <a:pt x="16455" y="15383"/>
                  </a:cubicBezTo>
                  <a:cubicBezTo>
                    <a:pt x="16520" y="17431"/>
                    <a:pt x="15772" y="19448"/>
                    <a:pt x="14959" y="21269"/>
                  </a:cubicBezTo>
                  <a:cubicBezTo>
                    <a:pt x="12358" y="27090"/>
                    <a:pt x="7968" y="31350"/>
                    <a:pt x="3382" y="35610"/>
                  </a:cubicBezTo>
                  <a:cubicBezTo>
                    <a:pt x="2602" y="36325"/>
                    <a:pt x="1952" y="37203"/>
                    <a:pt x="1171" y="37919"/>
                  </a:cubicBezTo>
                  <a:lnTo>
                    <a:pt x="1009" y="38049"/>
                  </a:lnTo>
                  <a:lnTo>
                    <a:pt x="2017" y="37919"/>
                  </a:lnTo>
                  <a:cubicBezTo>
                    <a:pt x="2927" y="37236"/>
                    <a:pt x="4098" y="37106"/>
                    <a:pt x="5204" y="36911"/>
                  </a:cubicBezTo>
                  <a:cubicBezTo>
                    <a:pt x="6472" y="36683"/>
                    <a:pt x="7773" y="36488"/>
                    <a:pt x="9073" y="36325"/>
                  </a:cubicBezTo>
                  <a:cubicBezTo>
                    <a:pt x="13724" y="35707"/>
                    <a:pt x="18439" y="35545"/>
                    <a:pt x="23122" y="35805"/>
                  </a:cubicBezTo>
                  <a:cubicBezTo>
                    <a:pt x="25496" y="35968"/>
                    <a:pt x="28130" y="36260"/>
                    <a:pt x="29984" y="37951"/>
                  </a:cubicBezTo>
                  <a:cubicBezTo>
                    <a:pt x="30309" y="38244"/>
                    <a:pt x="30601" y="38602"/>
                    <a:pt x="30797" y="38992"/>
                  </a:cubicBezTo>
                  <a:cubicBezTo>
                    <a:pt x="31675" y="40813"/>
                    <a:pt x="30699" y="42374"/>
                    <a:pt x="29171" y="43317"/>
                  </a:cubicBezTo>
                  <a:cubicBezTo>
                    <a:pt x="26114" y="45236"/>
                    <a:pt x="22179" y="45106"/>
                    <a:pt x="18764" y="44488"/>
                  </a:cubicBezTo>
                  <a:cubicBezTo>
                    <a:pt x="16228" y="44032"/>
                    <a:pt x="13724" y="43447"/>
                    <a:pt x="11285" y="42667"/>
                  </a:cubicBezTo>
                  <a:cubicBezTo>
                    <a:pt x="9269" y="41984"/>
                    <a:pt x="7350" y="41138"/>
                    <a:pt x="5366" y="40293"/>
                  </a:cubicBezTo>
                  <a:cubicBezTo>
                    <a:pt x="3773" y="39707"/>
                    <a:pt x="2244" y="38992"/>
                    <a:pt x="748" y="382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3"/>
            <p:cNvSpPr/>
            <p:nvPr/>
          </p:nvSpPr>
          <p:spPr>
            <a:xfrm>
              <a:off x="4569725" y="3583475"/>
              <a:ext cx="1764225" cy="891075"/>
            </a:xfrm>
            <a:custGeom>
              <a:avLst/>
              <a:gdLst/>
              <a:ahLst/>
              <a:cxnLst/>
              <a:rect l="l" t="t" r="r" b="b"/>
              <a:pathLst>
                <a:path w="70569" h="35643" extrusionOk="0">
                  <a:moveTo>
                    <a:pt x="586" y="35577"/>
                  </a:moveTo>
                  <a:cubicBezTo>
                    <a:pt x="25431" y="31285"/>
                    <a:pt x="51967" y="18732"/>
                    <a:pt x="70145" y="1074"/>
                  </a:cubicBezTo>
                  <a:cubicBezTo>
                    <a:pt x="70568" y="651"/>
                    <a:pt x="69950" y="1"/>
                    <a:pt x="69495" y="424"/>
                  </a:cubicBezTo>
                  <a:cubicBezTo>
                    <a:pt x="51447" y="17952"/>
                    <a:pt x="25106" y="30407"/>
                    <a:pt x="391" y="34699"/>
                  </a:cubicBezTo>
                  <a:cubicBezTo>
                    <a:pt x="163" y="34732"/>
                    <a:pt x="1" y="34960"/>
                    <a:pt x="33" y="35220"/>
                  </a:cubicBezTo>
                  <a:cubicBezTo>
                    <a:pt x="66" y="35480"/>
                    <a:pt x="326" y="35642"/>
                    <a:pt x="586" y="3557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3"/>
            <p:cNvSpPr/>
            <p:nvPr/>
          </p:nvSpPr>
          <p:spPr>
            <a:xfrm>
              <a:off x="4847775" y="2238800"/>
              <a:ext cx="1397550" cy="1656900"/>
            </a:xfrm>
            <a:custGeom>
              <a:avLst/>
              <a:gdLst/>
              <a:ahLst/>
              <a:cxnLst/>
              <a:rect l="l" t="t" r="r" b="b"/>
              <a:pathLst>
                <a:path w="55902" h="66276" extrusionOk="0">
                  <a:moveTo>
                    <a:pt x="0" y="66276"/>
                  </a:moveTo>
                  <a:cubicBezTo>
                    <a:pt x="1821" y="59316"/>
                    <a:pt x="4911" y="52455"/>
                    <a:pt x="7838" y="45886"/>
                  </a:cubicBezTo>
                  <a:cubicBezTo>
                    <a:pt x="9073" y="43122"/>
                    <a:pt x="10244" y="39772"/>
                    <a:pt x="12423" y="37561"/>
                  </a:cubicBezTo>
                  <a:cubicBezTo>
                    <a:pt x="14764" y="35187"/>
                    <a:pt x="16683" y="38146"/>
                    <a:pt x="19024" y="38276"/>
                  </a:cubicBezTo>
                  <a:cubicBezTo>
                    <a:pt x="20748" y="38374"/>
                    <a:pt x="22016" y="36553"/>
                    <a:pt x="22764" y="35252"/>
                  </a:cubicBezTo>
                  <a:cubicBezTo>
                    <a:pt x="26016" y="29561"/>
                    <a:pt x="27219" y="22959"/>
                    <a:pt x="30016" y="17041"/>
                  </a:cubicBezTo>
                  <a:cubicBezTo>
                    <a:pt x="31024" y="14895"/>
                    <a:pt x="32618" y="11382"/>
                    <a:pt x="35024" y="10407"/>
                  </a:cubicBezTo>
                  <a:cubicBezTo>
                    <a:pt x="38406" y="9009"/>
                    <a:pt x="38601" y="15512"/>
                    <a:pt x="41593" y="14569"/>
                  </a:cubicBezTo>
                  <a:cubicBezTo>
                    <a:pt x="42796" y="14179"/>
                    <a:pt x="43577" y="13106"/>
                    <a:pt x="44194" y="12033"/>
                  </a:cubicBezTo>
                  <a:cubicBezTo>
                    <a:pt x="44747" y="11122"/>
                    <a:pt x="45235" y="10179"/>
                    <a:pt x="45723" y="9204"/>
                  </a:cubicBezTo>
                  <a:cubicBezTo>
                    <a:pt x="46081" y="8456"/>
                    <a:pt x="46471" y="7773"/>
                    <a:pt x="46861" y="7057"/>
                  </a:cubicBezTo>
                  <a:cubicBezTo>
                    <a:pt x="48064" y="4976"/>
                    <a:pt x="51414" y="1"/>
                    <a:pt x="54341" y="2960"/>
                  </a:cubicBezTo>
                  <a:cubicBezTo>
                    <a:pt x="55902" y="4521"/>
                    <a:pt x="55316" y="6927"/>
                    <a:pt x="54503" y="8716"/>
                  </a:cubicBezTo>
                  <a:cubicBezTo>
                    <a:pt x="52617" y="13073"/>
                    <a:pt x="48747" y="16228"/>
                    <a:pt x="47577" y="20976"/>
                  </a:cubicBezTo>
                  <a:cubicBezTo>
                    <a:pt x="46666" y="24715"/>
                    <a:pt x="50698" y="25691"/>
                    <a:pt x="49007" y="29789"/>
                  </a:cubicBezTo>
                  <a:cubicBezTo>
                    <a:pt x="47024" y="34666"/>
                    <a:pt x="41658" y="37170"/>
                    <a:pt x="37430" y="39740"/>
                  </a:cubicBezTo>
                  <a:cubicBezTo>
                    <a:pt x="35739" y="40780"/>
                    <a:pt x="33593" y="41886"/>
                    <a:pt x="32455" y="43577"/>
                  </a:cubicBezTo>
                  <a:cubicBezTo>
                    <a:pt x="31317" y="45300"/>
                    <a:pt x="33788" y="46504"/>
                    <a:pt x="34406" y="47869"/>
                  </a:cubicBezTo>
                  <a:cubicBezTo>
                    <a:pt x="35577" y="50438"/>
                    <a:pt x="32780" y="53268"/>
                    <a:pt x="30829" y="54536"/>
                  </a:cubicBezTo>
                  <a:cubicBezTo>
                    <a:pt x="21854" y="60357"/>
                    <a:pt x="10699" y="62373"/>
                    <a:pt x="0" y="662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3"/>
            <p:cNvSpPr/>
            <p:nvPr/>
          </p:nvSpPr>
          <p:spPr>
            <a:xfrm>
              <a:off x="4583550" y="2703025"/>
              <a:ext cx="1381300" cy="1341450"/>
            </a:xfrm>
            <a:custGeom>
              <a:avLst/>
              <a:gdLst/>
              <a:ahLst/>
              <a:cxnLst/>
              <a:rect l="l" t="t" r="r" b="b"/>
              <a:pathLst>
                <a:path w="55252" h="53658" extrusionOk="0">
                  <a:moveTo>
                    <a:pt x="813" y="53495"/>
                  </a:moveTo>
                  <a:cubicBezTo>
                    <a:pt x="6374" y="51706"/>
                    <a:pt x="11610" y="47544"/>
                    <a:pt x="16260" y="44194"/>
                  </a:cubicBezTo>
                  <a:cubicBezTo>
                    <a:pt x="26634" y="36780"/>
                    <a:pt x="36097" y="28227"/>
                    <a:pt x="43999" y="18211"/>
                  </a:cubicBezTo>
                  <a:cubicBezTo>
                    <a:pt x="46861" y="14667"/>
                    <a:pt x="49495" y="10959"/>
                    <a:pt x="51902" y="7090"/>
                  </a:cubicBezTo>
                  <a:cubicBezTo>
                    <a:pt x="53072" y="5203"/>
                    <a:pt x="54373" y="3090"/>
                    <a:pt x="55089" y="781"/>
                  </a:cubicBezTo>
                  <a:cubicBezTo>
                    <a:pt x="55251" y="260"/>
                    <a:pt x="54438" y="0"/>
                    <a:pt x="54276" y="553"/>
                  </a:cubicBezTo>
                  <a:cubicBezTo>
                    <a:pt x="53593" y="2764"/>
                    <a:pt x="52325" y="4813"/>
                    <a:pt x="51186" y="6634"/>
                  </a:cubicBezTo>
                  <a:cubicBezTo>
                    <a:pt x="48780" y="10472"/>
                    <a:pt x="46146" y="14146"/>
                    <a:pt x="43317" y="17658"/>
                  </a:cubicBezTo>
                  <a:cubicBezTo>
                    <a:pt x="35447" y="27642"/>
                    <a:pt x="26081" y="36097"/>
                    <a:pt x="15772" y="43511"/>
                  </a:cubicBezTo>
                  <a:cubicBezTo>
                    <a:pt x="11155" y="46796"/>
                    <a:pt x="6049" y="50893"/>
                    <a:pt x="553" y="52682"/>
                  </a:cubicBezTo>
                  <a:cubicBezTo>
                    <a:pt x="0" y="52845"/>
                    <a:pt x="261" y="53658"/>
                    <a:pt x="813" y="5349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1173875" y="3450975"/>
              <a:ext cx="1730050" cy="1106500"/>
            </a:xfrm>
            <a:custGeom>
              <a:avLst/>
              <a:gdLst/>
              <a:ahLst/>
              <a:cxnLst/>
              <a:rect l="l" t="t" r="r" b="b"/>
              <a:pathLst>
                <a:path w="69202" h="44260" extrusionOk="0">
                  <a:moveTo>
                    <a:pt x="69202" y="42601"/>
                  </a:moveTo>
                  <a:cubicBezTo>
                    <a:pt x="65397" y="36975"/>
                    <a:pt x="60487" y="31869"/>
                    <a:pt x="55804" y="26959"/>
                  </a:cubicBezTo>
                  <a:cubicBezTo>
                    <a:pt x="53820" y="24878"/>
                    <a:pt x="51739" y="22276"/>
                    <a:pt x="49072" y="21008"/>
                  </a:cubicBezTo>
                  <a:cubicBezTo>
                    <a:pt x="46243" y="19642"/>
                    <a:pt x="45495" y="22894"/>
                    <a:pt x="43479" y="23740"/>
                  </a:cubicBezTo>
                  <a:cubicBezTo>
                    <a:pt x="41950" y="24390"/>
                    <a:pt x="40259" y="23154"/>
                    <a:pt x="39154" y="22244"/>
                  </a:cubicBezTo>
                  <a:cubicBezTo>
                    <a:pt x="34471" y="18211"/>
                    <a:pt x="31317" y="12715"/>
                    <a:pt x="26959" y="8358"/>
                  </a:cubicBezTo>
                  <a:cubicBezTo>
                    <a:pt x="25365" y="6764"/>
                    <a:pt x="22861" y="4163"/>
                    <a:pt x="20422" y="4033"/>
                  </a:cubicBezTo>
                  <a:cubicBezTo>
                    <a:pt x="16975" y="3870"/>
                    <a:pt x="18861" y="9724"/>
                    <a:pt x="15902" y="9821"/>
                  </a:cubicBezTo>
                  <a:cubicBezTo>
                    <a:pt x="14699" y="9886"/>
                    <a:pt x="13658" y="9138"/>
                    <a:pt x="12780" y="8390"/>
                  </a:cubicBezTo>
                  <a:cubicBezTo>
                    <a:pt x="12000" y="7772"/>
                    <a:pt x="11252" y="7057"/>
                    <a:pt x="10536" y="6374"/>
                  </a:cubicBezTo>
                  <a:cubicBezTo>
                    <a:pt x="9951" y="5854"/>
                    <a:pt x="9398" y="5334"/>
                    <a:pt x="8813" y="4813"/>
                  </a:cubicBezTo>
                  <a:cubicBezTo>
                    <a:pt x="7089" y="3350"/>
                    <a:pt x="2537" y="0"/>
                    <a:pt x="878" y="3545"/>
                  </a:cubicBezTo>
                  <a:cubicBezTo>
                    <a:pt x="0" y="5464"/>
                    <a:pt x="1268" y="7382"/>
                    <a:pt x="2569" y="8716"/>
                  </a:cubicBezTo>
                  <a:cubicBezTo>
                    <a:pt x="5626" y="12000"/>
                    <a:pt x="10049" y="13593"/>
                    <a:pt x="12618" y="17431"/>
                  </a:cubicBezTo>
                  <a:cubicBezTo>
                    <a:pt x="14601" y="20455"/>
                    <a:pt x="11349" y="22634"/>
                    <a:pt x="14114" y="25723"/>
                  </a:cubicBezTo>
                  <a:cubicBezTo>
                    <a:pt x="17463" y="29431"/>
                    <a:pt x="22991" y="29918"/>
                    <a:pt x="27544" y="30894"/>
                  </a:cubicBezTo>
                  <a:cubicBezTo>
                    <a:pt x="29398" y="31284"/>
                    <a:pt x="31642" y="31577"/>
                    <a:pt x="33203" y="32715"/>
                  </a:cubicBezTo>
                  <a:cubicBezTo>
                    <a:pt x="34829" y="33918"/>
                    <a:pt x="32910" y="35739"/>
                    <a:pt x="32812" y="37138"/>
                  </a:cubicBezTo>
                  <a:cubicBezTo>
                    <a:pt x="32585" y="39804"/>
                    <a:pt x="35967" y="41430"/>
                    <a:pt x="38081" y="41951"/>
                  </a:cubicBezTo>
                  <a:cubicBezTo>
                    <a:pt x="47934" y="44259"/>
                    <a:pt x="58470" y="42503"/>
                    <a:pt x="69202" y="426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3"/>
            <p:cNvSpPr/>
            <p:nvPr/>
          </p:nvSpPr>
          <p:spPr>
            <a:xfrm>
              <a:off x="1540525" y="3808675"/>
              <a:ext cx="1639825" cy="762625"/>
            </a:xfrm>
            <a:custGeom>
              <a:avLst/>
              <a:gdLst/>
              <a:ahLst/>
              <a:cxnLst/>
              <a:rect l="l" t="t" r="r" b="b"/>
              <a:pathLst>
                <a:path w="65593" h="30505" extrusionOk="0">
                  <a:moveTo>
                    <a:pt x="65072" y="30342"/>
                  </a:moveTo>
                  <a:cubicBezTo>
                    <a:pt x="59511" y="30504"/>
                    <a:pt x="53593" y="28456"/>
                    <a:pt x="48357" y="26960"/>
                  </a:cubicBezTo>
                  <a:cubicBezTo>
                    <a:pt x="36813" y="23643"/>
                    <a:pt x="25723" y="19057"/>
                    <a:pt x="15512" y="12651"/>
                  </a:cubicBezTo>
                  <a:cubicBezTo>
                    <a:pt x="11838" y="10407"/>
                    <a:pt x="8325" y="7936"/>
                    <a:pt x="4943" y="5302"/>
                  </a:cubicBezTo>
                  <a:cubicBezTo>
                    <a:pt x="3317" y="3968"/>
                    <a:pt x="1496" y="2505"/>
                    <a:pt x="131" y="716"/>
                  </a:cubicBezTo>
                  <a:cubicBezTo>
                    <a:pt x="0" y="521"/>
                    <a:pt x="33" y="261"/>
                    <a:pt x="196" y="131"/>
                  </a:cubicBezTo>
                  <a:cubicBezTo>
                    <a:pt x="391" y="1"/>
                    <a:pt x="651" y="33"/>
                    <a:pt x="781" y="229"/>
                  </a:cubicBezTo>
                  <a:cubicBezTo>
                    <a:pt x="2082" y="1952"/>
                    <a:pt x="3870" y="3383"/>
                    <a:pt x="5431" y="4651"/>
                  </a:cubicBezTo>
                  <a:cubicBezTo>
                    <a:pt x="8813" y="7285"/>
                    <a:pt x="12293" y="9757"/>
                    <a:pt x="15935" y="11968"/>
                  </a:cubicBezTo>
                  <a:cubicBezTo>
                    <a:pt x="26114" y="18342"/>
                    <a:pt x="37105" y="22895"/>
                    <a:pt x="48585" y="26212"/>
                  </a:cubicBezTo>
                  <a:cubicBezTo>
                    <a:pt x="53723" y="27675"/>
                    <a:pt x="59544" y="29691"/>
                    <a:pt x="65040" y="29529"/>
                  </a:cubicBezTo>
                  <a:cubicBezTo>
                    <a:pt x="65560" y="29529"/>
                    <a:pt x="65593" y="30342"/>
                    <a:pt x="65040" y="303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3"/>
            <p:cNvSpPr/>
            <p:nvPr/>
          </p:nvSpPr>
          <p:spPr>
            <a:xfrm>
              <a:off x="2294975" y="4766375"/>
              <a:ext cx="3010525" cy="69150"/>
            </a:xfrm>
            <a:custGeom>
              <a:avLst/>
              <a:gdLst/>
              <a:ahLst/>
              <a:cxnLst/>
              <a:rect l="l" t="t" r="r" b="b"/>
              <a:pathLst>
                <a:path w="120421" h="2766" extrusionOk="0">
                  <a:moveTo>
                    <a:pt x="1" y="1"/>
                  </a:moveTo>
                  <a:lnTo>
                    <a:pt x="1" y="2765"/>
                  </a:lnTo>
                  <a:lnTo>
                    <a:pt x="120421" y="2765"/>
                  </a:lnTo>
                  <a:lnTo>
                    <a:pt x="1204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3"/>
            <p:cNvSpPr/>
            <p:nvPr/>
          </p:nvSpPr>
          <p:spPr>
            <a:xfrm>
              <a:off x="2594975" y="2803825"/>
              <a:ext cx="2410550" cy="1510575"/>
            </a:xfrm>
            <a:custGeom>
              <a:avLst/>
              <a:gdLst/>
              <a:ahLst/>
              <a:cxnLst/>
              <a:rect l="l" t="t" r="r" b="b"/>
              <a:pathLst>
                <a:path w="96422" h="60423" extrusionOk="0">
                  <a:moveTo>
                    <a:pt x="0" y="1"/>
                  </a:moveTo>
                  <a:lnTo>
                    <a:pt x="0" y="60422"/>
                  </a:lnTo>
                  <a:lnTo>
                    <a:pt x="96421" y="60422"/>
                  </a:lnTo>
                  <a:lnTo>
                    <a:pt x="964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3"/>
            <p:cNvSpPr/>
            <p:nvPr/>
          </p:nvSpPr>
          <p:spPr>
            <a:xfrm>
              <a:off x="2294975" y="4314375"/>
              <a:ext cx="3010525" cy="452025"/>
            </a:xfrm>
            <a:custGeom>
              <a:avLst/>
              <a:gdLst/>
              <a:ahLst/>
              <a:cxnLst/>
              <a:rect l="l" t="t" r="r" b="b"/>
              <a:pathLst>
                <a:path w="120421" h="18081" extrusionOk="0">
                  <a:moveTo>
                    <a:pt x="120421" y="18081"/>
                  </a:moveTo>
                  <a:lnTo>
                    <a:pt x="1" y="18081"/>
                  </a:lnTo>
                  <a:lnTo>
                    <a:pt x="12033" y="0"/>
                  </a:lnTo>
                  <a:lnTo>
                    <a:pt x="1083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3"/>
            <p:cNvSpPr/>
            <p:nvPr/>
          </p:nvSpPr>
          <p:spPr>
            <a:xfrm>
              <a:off x="2485225" y="4396475"/>
              <a:ext cx="2649550" cy="281325"/>
            </a:xfrm>
            <a:custGeom>
              <a:avLst/>
              <a:gdLst/>
              <a:ahLst/>
              <a:cxnLst/>
              <a:rect l="l" t="t" r="r" b="b"/>
              <a:pathLst>
                <a:path w="105982" h="11253" extrusionOk="0">
                  <a:moveTo>
                    <a:pt x="96193" y="1"/>
                  </a:moveTo>
                  <a:lnTo>
                    <a:pt x="98600" y="1"/>
                  </a:lnTo>
                  <a:lnTo>
                    <a:pt x="100031" y="2179"/>
                  </a:lnTo>
                  <a:lnTo>
                    <a:pt x="96193" y="2179"/>
                  </a:lnTo>
                  <a:close/>
                  <a:moveTo>
                    <a:pt x="72909" y="2179"/>
                  </a:moveTo>
                  <a:lnTo>
                    <a:pt x="95023" y="2179"/>
                  </a:lnTo>
                  <a:lnTo>
                    <a:pt x="95023" y="1"/>
                  </a:lnTo>
                  <a:lnTo>
                    <a:pt x="72909" y="1"/>
                  </a:lnTo>
                  <a:close/>
                  <a:moveTo>
                    <a:pt x="66796" y="2179"/>
                  </a:moveTo>
                  <a:lnTo>
                    <a:pt x="71706" y="2179"/>
                  </a:lnTo>
                  <a:lnTo>
                    <a:pt x="71706" y="1"/>
                  </a:lnTo>
                  <a:lnTo>
                    <a:pt x="66796" y="1"/>
                  </a:lnTo>
                  <a:close/>
                  <a:moveTo>
                    <a:pt x="60714" y="2179"/>
                  </a:moveTo>
                  <a:lnTo>
                    <a:pt x="65625" y="2179"/>
                  </a:lnTo>
                  <a:lnTo>
                    <a:pt x="65625" y="1"/>
                  </a:lnTo>
                  <a:lnTo>
                    <a:pt x="60714" y="1"/>
                  </a:lnTo>
                  <a:close/>
                  <a:moveTo>
                    <a:pt x="54601" y="2179"/>
                  </a:moveTo>
                  <a:lnTo>
                    <a:pt x="59511" y="2179"/>
                  </a:lnTo>
                  <a:lnTo>
                    <a:pt x="59511" y="1"/>
                  </a:lnTo>
                  <a:lnTo>
                    <a:pt x="54601" y="1"/>
                  </a:lnTo>
                  <a:close/>
                  <a:moveTo>
                    <a:pt x="48520" y="2179"/>
                  </a:moveTo>
                  <a:lnTo>
                    <a:pt x="53430" y="2179"/>
                  </a:lnTo>
                  <a:lnTo>
                    <a:pt x="53430" y="1"/>
                  </a:lnTo>
                  <a:lnTo>
                    <a:pt x="48520" y="1"/>
                  </a:lnTo>
                  <a:close/>
                  <a:moveTo>
                    <a:pt x="42081" y="2179"/>
                  </a:moveTo>
                  <a:lnTo>
                    <a:pt x="47316" y="2179"/>
                  </a:lnTo>
                  <a:lnTo>
                    <a:pt x="47316" y="1"/>
                  </a:lnTo>
                  <a:lnTo>
                    <a:pt x="42081" y="1"/>
                  </a:lnTo>
                  <a:close/>
                  <a:moveTo>
                    <a:pt x="35967" y="2179"/>
                  </a:moveTo>
                  <a:lnTo>
                    <a:pt x="40877" y="2179"/>
                  </a:lnTo>
                  <a:lnTo>
                    <a:pt x="40877" y="1"/>
                  </a:lnTo>
                  <a:lnTo>
                    <a:pt x="36000" y="1"/>
                  </a:lnTo>
                  <a:close/>
                  <a:moveTo>
                    <a:pt x="29886" y="2179"/>
                  </a:moveTo>
                  <a:lnTo>
                    <a:pt x="34796" y="2179"/>
                  </a:lnTo>
                  <a:lnTo>
                    <a:pt x="34796" y="1"/>
                  </a:lnTo>
                  <a:lnTo>
                    <a:pt x="29886" y="1"/>
                  </a:lnTo>
                  <a:close/>
                  <a:moveTo>
                    <a:pt x="23772" y="2179"/>
                  </a:moveTo>
                  <a:lnTo>
                    <a:pt x="28683" y="2179"/>
                  </a:lnTo>
                  <a:lnTo>
                    <a:pt x="28683" y="1"/>
                  </a:lnTo>
                  <a:lnTo>
                    <a:pt x="23805" y="1"/>
                  </a:lnTo>
                  <a:close/>
                  <a:moveTo>
                    <a:pt x="22601" y="1"/>
                  </a:moveTo>
                  <a:lnTo>
                    <a:pt x="22601" y="2179"/>
                  </a:lnTo>
                  <a:lnTo>
                    <a:pt x="5984" y="2179"/>
                  </a:lnTo>
                  <a:lnTo>
                    <a:pt x="7415" y="1"/>
                  </a:lnTo>
                  <a:close/>
                  <a:moveTo>
                    <a:pt x="96193" y="3253"/>
                  </a:moveTo>
                  <a:lnTo>
                    <a:pt x="100714" y="3253"/>
                  </a:lnTo>
                  <a:lnTo>
                    <a:pt x="102437" y="5854"/>
                  </a:lnTo>
                  <a:lnTo>
                    <a:pt x="96193" y="5854"/>
                  </a:lnTo>
                  <a:close/>
                  <a:moveTo>
                    <a:pt x="72877" y="5854"/>
                  </a:moveTo>
                  <a:lnTo>
                    <a:pt x="94990" y="5854"/>
                  </a:lnTo>
                  <a:lnTo>
                    <a:pt x="94990" y="3253"/>
                  </a:lnTo>
                  <a:lnTo>
                    <a:pt x="72909" y="3253"/>
                  </a:lnTo>
                  <a:close/>
                  <a:moveTo>
                    <a:pt x="66763" y="5854"/>
                  </a:moveTo>
                  <a:lnTo>
                    <a:pt x="71674" y="5854"/>
                  </a:lnTo>
                  <a:lnTo>
                    <a:pt x="71674" y="3253"/>
                  </a:lnTo>
                  <a:lnTo>
                    <a:pt x="66796" y="3253"/>
                  </a:lnTo>
                  <a:close/>
                  <a:moveTo>
                    <a:pt x="60682" y="5854"/>
                  </a:moveTo>
                  <a:lnTo>
                    <a:pt x="65592" y="5854"/>
                  </a:lnTo>
                  <a:lnTo>
                    <a:pt x="65592" y="3253"/>
                  </a:lnTo>
                  <a:lnTo>
                    <a:pt x="60714" y="3253"/>
                  </a:lnTo>
                  <a:close/>
                  <a:moveTo>
                    <a:pt x="54568" y="5854"/>
                  </a:moveTo>
                  <a:lnTo>
                    <a:pt x="59479" y="5854"/>
                  </a:lnTo>
                  <a:lnTo>
                    <a:pt x="59479" y="3253"/>
                  </a:lnTo>
                  <a:lnTo>
                    <a:pt x="54601" y="3253"/>
                  </a:lnTo>
                  <a:close/>
                  <a:moveTo>
                    <a:pt x="48487" y="5854"/>
                  </a:moveTo>
                  <a:lnTo>
                    <a:pt x="53398" y="5854"/>
                  </a:lnTo>
                  <a:lnTo>
                    <a:pt x="53398" y="3253"/>
                  </a:lnTo>
                  <a:lnTo>
                    <a:pt x="48520" y="3253"/>
                  </a:lnTo>
                  <a:close/>
                  <a:moveTo>
                    <a:pt x="42048" y="5854"/>
                  </a:moveTo>
                  <a:lnTo>
                    <a:pt x="47284" y="5854"/>
                  </a:lnTo>
                  <a:lnTo>
                    <a:pt x="47284" y="3253"/>
                  </a:lnTo>
                  <a:lnTo>
                    <a:pt x="42048" y="3253"/>
                  </a:lnTo>
                  <a:close/>
                  <a:moveTo>
                    <a:pt x="35967" y="5854"/>
                  </a:moveTo>
                  <a:lnTo>
                    <a:pt x="40877" y="5854"/>
                  </a:lnTo>
                  <a:lnTo>
                    <a:pt x="40877" y="3253"/>
                  </a:lnTo>
                  <a:lnTo>
                    <a:pt x="36000" y="3253"/>
                  </a:lnTo>
                  <a:close/>
                  <a:moveTo>
                    <a:pt x="29853" y="5854"/>
                  </a:moveTo>
                  <a:lnTo>
                    <a:pt x="34764" y="5854"/>
                  </a:lnTo>
                  <a:lnTo>
                    <a:pt x="34764" y="3253"/>
                  </a:lnTo>
                  <a:lnTo>
                    <a:pt x="29886" y="3253"/>
                  </a:lnTo>
                  <a:close/>
                  <a:moveTo>
                    <a:pt x="23772" y="5854"/>
                  </a:moveTo>
                  <a:lnTo>
                    <a:pt x="28683" y="5854"/>
                  </a:lnTo>
                  <a:lnTo>
                    <a:pt x="28683" y="3253"/>
                  </a:lnTo>
                  <a:lnTo>
                    <a:pt x="23805" y="3253"/>
                  </a:lnTo>
                  <a:close/>
                  <a:moveTo>
                    <a:pt x="22569" y="3253"/>
                  </a:moveTo>
                  <a:lnTo>
                    <a:pt x="22569" y="5854"/>
                  </a:lnTo>
                  <a:lnTo>
                    <a:pt x="3577" y="5854"/>
                  </a:lnTo>
                  <a:lnTo>
                    <a:pt x="5301" y="3253"/>
                  </a:lnTo>
                  <a:close/>
                  <a:moveTo>
                    <a:pt x="72844" y="7415"/>
                  </a:moveTo>
                  <a:lnTo>
                    <a:pt x="103445" y="7415"/>
                  </a:lnTo>
                  <a:lnTo>
                    <a:pt x="105982" y="11252"/>
                  </a:lnTo>
                  <a:lnTo>
                    <a:pt x="72909" y="11252"/>
                  </a:lnTo>
                  <a:close/>
                  <a:moveTo>
                    <a:pt x="66763" y="11252"/>
                  </a:moveTo>
                  <a:lnTo>
                    <a:pt x="71674" y="11252"/>
                  </a:lnTo>
                  <a:lnTo>
                    <a:pt x="71674" y="7415"/>
                  </a:lnTo>
                  <a:lnTo>
                    <a:pt x="66796" y="7415"/>
                  </a:lnTo>
                  <a:close/>
                  <a:moveTo>
                    <a:pt x="60649" y="11252"/>
                  </a:moveTo>
                  <a:lnTo>
                    <a:pt x="65560" y="11252"/>
                  </a:lnTo>
                  <a:lnTo>
                    <a:pt x="65560" y="7415"/>
                  </a:lnTo>
                  <a:lnTo>
                    <a:pt x="60714" y="7415"/>
                  </a:lnTo>
                  <a:close/>
                  <a:moveTo>
                    <a:pt x="54568" y="11252"/>
                  </a:moveTo>
                  <a:lnTo>
                    <a:pt x="59479" y="11252"/>
                  </a:lnTo>
                  <a:lnTo>
                    <a:pt x="59479" y="7415"/>
                  </a:lnTo>
                  <a:lnTo>
                    <a:pt x="54601" y="7415"/>
                  </a:lnTo>
                  <a:close/>
                  <a:moveTo>
                    <a:pt x="48455" y="11252"/>
                  </a:moveTo>
                  <a:lnTo>
                    <a:pt x="53365" y="11252"/>
                  </a:lnTo>
                  <a:lnTo>
                    <a:pt x="53365" y="7415"/>
                  </a:lnTo>
                  <a:lnTo>
                    <a:pt x="48520" y="7415"/>
                  </a:lnTo>
                  <a:close/>
                  <a:moveTo>
                    <a:pt x="47284" y="7415"/>
                  </a:moveTo>
                  <a:lnTo>
                    <a:pt x="47284" y="11252"/>
                  </a:lnTo>
                  <a:lnTo>
                    <a:pt x="0" y="11252"/>
                  </a:lnTo>
                  <a:lnTo>
                    <a:pt x="2537" y="741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3"/>
            <p:cNvSpPr/>
            <p:nvPr/>
          </p:nvSpPr>
          <p:spPr>
            <a:xfrm>
              <a:off x="2690100" y="2911950"/>
              <a:ext cx="2220300" cy="1300000"/>
            </a:xfrm>
            <a:custGeom>
              <a:avLst/>
              <a:gdLst/>
              <a:ahLst/>
              <a:cxnLst/>
              <a:rect l="l" t="t" r="r" b="b"/>
              <a:pathLst>
                <a:path w="88812" h="52000" extrusionOk="0">
                  <a:moveTo>
                    <a:pt x="0" y="1"/>
                  </a:moveTo>
                  <a:lnTo>
                    <a:pt x="0" y="52000"/>
                  </a:lnTo>
                  <a:lnTo>
                    <a:pt x="88811" y="52000"/>
                  </a:lnTo>
                  <a:lnTo>
                    <a:pt x="888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3"/>
            <p:cNvSpPr/>
            <p:nvPr/>
          </p:nvSpPr>
          <p:spPr>
            <a:xfrm>
              <a:off x="2842125" y="3624950"/>
              <a:ext cx="1905675" cy="505700"/>
            </a:xfrm>
            <a:custGeom>
              <a:avLst/>
              <a:gdLst/>
              <a:ahLst/>
              <a:cxnLst/>
              <a:rect l="l" t="t" r="r" b="b"/>
              <a:pathLst>
                <a:path w="76227" h="20228" extrusionOk="0">
                  <a:moveTo>
                    <a:pt x="0" y="0"/>
                  </a:moveTo>
                  <a:lnTo>
                    <a:pt x="0" y="20228"/>
                  </a:lnTo>
                  <a:lnTo>
                    <a:pt x="76226" y="20228"/>
                  </a:lnTo>
                  <a:lnTo>
                    <a:pt x="762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3"/>
            <p:cNvSpPr/>
            <p:nvPr/>
          </p:nvSpPr>
          <p:spPr>
            <a:xfrm>
              <a:off x="2842125" y="3624950"/>
              <a:ext cx="1905675" cy="56925"/>
            </a:xfrm>
            <a:custGeom>
              <a:avLst/>
              <a:gdLst/>
              <a:ahLst/>
              <a:cxnLst/>
              <a:rect l="l" t="t" r="r" b="b"/>
              <a:pathLst>
                <a:path w="76227" h="2277" extrusionOk="0">
                  <a:moveTo>
                    <a:pt x="0" y="0"/>
                  </a:moveTo>
                  <a:lnTo>
                    <a:pt x="0" y="2277"/>
                  </a:lnTo>
                  <a:lnTo>
                    <a:pt x="76226" y="2277"/>
                  </a:lnTo>
                  <a:lnTo>
                    <a:pt x="762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3"/>
            <p:cNvSpPr/>
            <p:nvPr/>
          </p:nvSpPr>
          <p:spPr>
            <a:xfrm>
              <a:off x="2932375" y="3759900"/>
              <a:ext cx="500825" cy="418725"/>
            </a:xfrm>
            <a:custGeom>
              <a:avLst/>
              <a:gdLst/>
              <a:ahLst/>
              <a:cxnLst/>
              <a:rect l="l" t="t" r="r" b="b"/>
              <a:pathLst>
                <a:path w="20033" h="16749" extrusionOk="0">
                  <a:moveTo>
                    <a:pt x="0" y="1"/>
                  </a:moveTo>
                  <a:lnTo>
                    <a:pt x="0" y="16748"/>
                  </a:lnTo>
                  <a:lnTo>
                    <a:pt x="20032" y="16748"/>
                  </a:lnTo>
                  <a:lnTo>
                    <a:pt x="200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3"/>
            <p:cNvSpPr/>
            <p:nvPr/>
          </p:nvSpPr>
          <p:spPr>
            <a:xfrm>
              <a:off x="3494150" y="3759900"/>
              <a:ext cx="651225" cy="172375"/>
            </a:xfrm>
            <a:custGeom>
              <a:avLst/>
              <a:gdLst/>
              <a:ahLst/>
              <a:cxnLst/>
              <a:rect l="l" t="t" r="r" b="b"/>
              <a:pathLst>
                <a:path w="26049" h="6895" extrusionOk="0">
                  <a:moveTo>
                    <a:pt x="0" y="1"/>
                  </a:moveTo>
                  <a:lnTo>
                    <a:pt x="0" y="6895"/>
                  </a:lnTo>
                  <a:lnTo>
                    <a:pt x="26048" y="6895"/>
                  </a:lnTo>
                  <a:lnTo>
                    <a:pt x="26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3"/>
            <p:cNvSpPr/>
            <p:nvPr/>
          </p:nvSpPr>
          <p:spPr>
            <a:xfrm>
              <a:off x="3494150" y="3979425"/>
              <a:ext cx="651225" cy="232525"/>
            </a:xfrm>
            <a:custGeom>
              <a:avLst/>
              <a:gdLst/>
              <a:ahLst/>
              <a:cxnLst/>
              <a:rect l="l" t="t" r="r" b="b"/>
              <a:pathLst>
                <a:path w="26049" h="9301" extrusionOk="0">
                  <a:moveTo>
                    <a:pt x="0" y="0"/>
                  </a:moveTo>
                  <a:lnTo>
                    <a:pt x="0" y="9301"/>
                  </a:lnTo>
                  <a:lnTo>
                    <a:pt x="26048" y="9301"/>
                  </a:lnTo>
                  <a:lnTo>
                    <a:pt x="260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3"/>
            <p:cNvSpPr/>
            <p:nvPr/>
          </p:nvSpPr>
          <p:spPr>
            <a:xfrm>
              <a:off x="4203075" y="3759900"/>
              <a:ext cx="443100" cy="443100"/>
            </a:xfrm>
            <a:custGeom>
              <a:avLst/>
              <a:gdLst/>
              <a:ahLst/>
              <a:cxnLst/>
              <a:rect l="l" t="t" r="r" b="b"/>
              <a:pathLst>
                <a:path w="17724" h="17724" extrusionOk="0">
                  <a:moveTo>
                    <a:pt x="0" y="1"/>
                  </a:moveTo>
                  <a:lnTo>
                    <a:pt x="0" y="17724"/>
                  </a:lnTo>
                  <a:lnTo>
                    <a:pt x="17723" y="17724"/>
                  </a:lnTo>
                  <a:lnTo>
                    <a:pt x="17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3"/>
            <p:cNvSpPr/>
            <p:nvPr/>
          </p:nvSpPr>
          <p:spPr>
            <a:xfrm>
              <a:off x="848675" y="1185975"/>
              <a:ext cx="1896725" cy="2478825"/>
            </a:xfrm>
            <a:custGeom>
              <a:avLst/>
              <a:gdLst/>
              <a:ahLst/>
              <a:cxnLst/>
              <a:rect l="l" t="t" r="r" b="b"/>
              <a:pathLst>
                <a:path w="75869" h="99153" extrusionOk="0">
                  <a:moveTo>
                    <a:pt x="63121" y="89137"/>
                  </a:moveTo>
                  <a:lnTo>
                    <a:pt x="75869" y="99153"/>
                  </a:lnTo>
                  <a:lnTo>
                    <a:pt x="75413" y="85137"/>
                  </a:lnTo>
                  <a:cubicBezTo>
                    <a:pt x="75413" y="84974"/>
                    <a:pt x="75446" y="84844"/>
                    <a:pt x="75446" y="84682"/>
                  </a:cubicBezTo>
                  <a:lnTo>
                    <a:pt x="75446" y="4423"/>
                  </a:lnTo>
                  <a:cubicBezTo>
                    <a:pt x="75446" y="1984"/>
                    <a:pt x="73430" y="1"/>
                    <a:pt x="70991" y="1"/>
                  </a:cubicBezTo>
                  <a:lnTo>
                    <a:pt x="4455" y="1"/>
                  </a:lnTo>
                  <a:cubicBezTo>
                    <a:pt x="1984" y="1"/>
                    <a:pt x="0" y="1984"/>
                    <a:pt x="0" y="4423"/>
                  </a:cubicBezTo>
                  <a:lnTo>
                    <a:pt x="0" y="84682"/>
                  </a:lnTo>
                  <a:cubicBezTo>
                    <a:pt x="0" y="87121"/>
                    <a:pt x="1984" y="89137"/>
                    <a:pt x="4455" y="891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3"/>
            <p:cNvSpPr/>
            <p:nvPr/>
          </p:nvSpPr>
          <p:spPr>
            <a:xfrm>
              <a:off x="921850" y="1267275"/>
              <a:ext cx="1739000" cy="2071525"/>
            </a:xfrm>
            <a:custGeom>
              <a:avLst/>
              <a:gdLst/>
              <a:ahLst/>
              <a:cxnLst/>
              <a:rect l="l" t="t" r="r" b="b"/>
              <a:pathLst>
                <a:path w="69560" h="82861" extrusionOk="0">
                  <a:moveTo>
                    <a:pt x="2569" y="1"/>
                  </a:moveTo>
                  <a:cubicBezTo>
                    <a:pt x="1138" y="1"/>
                    <a:pt x="0" y="1171"/>
                    <a:pt x="0" y="2602"/>
                  </a:cubicBezTo>
                  <a:lnTo>
                    <a:pt x="0" y="80292"/>
                  </a:lnTo>
                  <a:cubicBezTo>
                    <a:pt x="0" y="81722"/>
                    <a:pt x="1138" y="82861"/>
                    <a:pt x="2569" y="82861"/>
                  </a:cubicBezTo>
                  <a:lnTo>
                    <a:pt x="66958" y="82861"/>
                  </a:lnTo>
                  <a:cubicBezTo>
                    <a:pt x="68389" y="82861"/>
                    <a:pt x="69560" y="81722"/>
                    <a:pt x="69560" y="80292"/>
                  </a:cubicBezTo>
                  <a:lnTo>
                    <a:pt x="69560" y="2602"/>
                  </a:lnTo>
                  <a:cubicBezTo>
                    <a:pt x="69560" y="1171"/>
                    <a:pt x="68389" y="1"/>
                    <a:pt x="66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3"/>
            <p:cNvSpPr/>
            <p:nvPr/>
          </p:nvSpPr>
          <p:spPr>
            <a:xfrm>
              <a:off x="1564100" y="1403850"/>
              <a:ext cx="513025" cy="513025"/>
            </a:xfrm>
            <a:custGeom>
              <a:avLst/>
              <a:gdLst/>
              <a:ahLst/>
              <a:cxnLst/>
              <a:rect l="l" t="t" r="r" b="b"/>
              <a:pathLst>
                <a:path w="20521" h="20521" extrusionOk="0">
                  <a:moveTo>
                    <a:pt x="8781" y="1"/>
                  </a:moveTo>
                  <a:cubicBezTo>
                    <a:pt x="16618" y="1"/>
                    <a:pt x="20520" y="9432"/>
                    <a:pt x="14992" y="14993"/>
                  </a:cubicBezTo>
                  <a:cubicBezTo>
                    <a:pt x="9464" y="20521"/>
                    <a:pt x="1" y="16586"/>
                    <a:pt x="1" y="8781"/>
                  </a:cubicBezTo>
                  <a:cubicBezTo>
                    <a:pt x="1" y="3936"/>
                    <a:pt x="3935" y="1"/>
                    <a:pt x="87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3"/>
            <p:cNvSpPr/>
            <p:nvPr/>
          </p:nvSpPr>
          <p:spPr>
            <a:xfrm>
              <a:off x="1322650" y="1877825"/>
              <a:ext cx="921950" cy="473200"/>
            </a:xfrm>
            <a:custGeom>
              <a:avLst/>
              <a:gdLst/>
              <a:ahLst/>
              <a:cxnLst/>
              <a:rect l="l" t="t" r="r" b="b"/>
              <a:pathLst>
                <a:path w="36878" h="18928" extrusionOk="0">
                  <a:moveTo>
                    <a:pt x="0" y="16911"/>
                  </a:moveTo>
                  <a:cubicBezTo>
                    <a:pt x="813" y="7350"/>
                    <a:pt x="8846" y="1"/>
                    <a:pt x="18439" y="1"/>
                  </a:cubicBezTo>
                  <a:cubicBezTo>
                    <a:pt x="28032" y="1"/>
                    <a:pt x="36032" y="7350"/>
                    <a:pt x="36877" y="16911"/>
                  </a:cubicBezTo>
                  <a:cubicBezTo>
                    <a:pt x="30829" y="18244"/>
                    <a:pt x="24650" y="18927"/>
                    <a:pt x="18439" y="18895"/>
                  </a:cubicBezTo>
                  <a:cubicBezTo>
                    <a:pt x="12228" y="18927"/>
                    <a:pt x="6049" y="18244"/>
                    <a:pt x="0" y="169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3"/>
            <p:cNvSpPr/>
            <p:nvPr/>
          </p:nvSpPr>
          <p:spPr>
            <a:xfrm>
              <a:off x="1142975" y="2728225"/>
              <a:ext cx="586175" cy="585375"/>
            </a:xfrm>
            <a:custGeom>
              <a:avLst/>
              <a:gdLst/>
              <a:ahLst/>
              <a:cxnLst/>
              <a:rect l="l" t="t" r="r" b="b"/>
              <a:pathLst>
                <a:path w="23447" h="23415" extrusionOk="0">
                  <a:moveTo>
                    <a:pt x="10016" y="0"/>
                  </a:moveTo>
                  <a:cubicBezTo>
                    <a:pt x="18959" y="0"/>
                    <a:pt x="23447" y="10797"/>
                    <a:pt x="17106" y="17106"/>
                  </a:cubicBezTo>
                  <a:cubicBezTo>
                    <a:pt x="10797" y="23414"/>
                    <a:pt x="0" y="18959"/>
                    <a:pt x="0" y="10016"/>
                  </a:cubicBezTo>
                  <a:cubicBezTo>
                    <a:pt x="0" y="4488"/>
                    <a:pt x="4488" y="0"/>
                    <a:pt x="100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3"/>
            <p:cNvSpPr/>
            <p:nvPr/>
          </p:nvSpPr>
          <p:spPr>
            <a:xfrm>
              <a:off x="1271425" y="2833100"/>
              <a:ext cx="234975" cy="276450"/>
            </a:xfrm>
            <a:custGeom>
              <a:avLst/>
              <a:gdLst/>
              <a:ahLst/>
              <a:cxnLst/>
              <a:rect l="l" t="t" r="r" b="b"/>
              <a:pathLst>
                <a:path w="9399" h="11058" extrusionOk="0">
                  <a:moveTo>
                    <a:pt x="781" y="4260"/>
                  </a:moveTo>
                  <a:cubicBezTo>
                    <a:pt x="716" y="4000"/>
                    <a:pt x="0" y="1106"/>
                    <a:pt x="976" y="748"/>
                  </a:cubicBezTo>
                  <a:cubicBezTo>
                    <a:pt x="2960" y="0"/>
                    <a:pt x="4521" y="748"/>
                    <a:pt x="4716" y="1822"/>
                  </a:cubicBezTo>
                  <a:cubicBezTo>
                    <a:pt x="5041" y="4000"/>
                    <a:pt x="3935" y="4260"/>
                    <a:pt x="2895" y="4228"/>
                  </a:cubicBezTo>
                  <a:cubicBezTo>
                    <a:pt x="3415" y="5529"/>
                    <a:pt x="4293" y="6634"/>
                    <a:pt x="5431" y="7447"/>
                  </a:cubicBezTo>
                  <a:cubicBezTo>
                    <a:pt x="5756" y="6472"/>
                    <a:pt x="6407" y="5594"/>
                    <a:pt x="8260" y="6602"/>
                  </a:cubicBezTo>
                  <a:cubicBezTo>
                    <a:pt x="9236" y="7122"/>
                    <a:pt x="9399" y="8878"/>
                    <a:pt x="8033" y="10504"/>
                  </a:cubicBezTo>
                  <a:cubicBezTo>
                    <a:pt x="7545" y="11057"/>
                    <a:pt x="6017" y="10309"/>
                    <a:pt x="5204" y="9821"/>
                  </a:cubicBezTo>
                  <a:cubicBezTo>
                    <a:pt x="4358" y="9334"/>
                    <a:pt x="1496" y="7577"/>
                    <a:pt x="748" y="42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3"/>
            <p:cNvSpPr/>
            <p:nvPr/>
          </p:nvSpPr>
          <p:spPr>
            <a:xfrm>
              <a:off x="1909625" y="2728225"/>
              <a:ext cx="501625" cy="500825"/>
            </a:xfrm>
            <a:custGeom>
              <a:avLst/>
              <a:gdLst/>
              <a:ahLst/>
              <a:cxnLst/>
              <a:rect l="l" t="t" r="r" b="b"/>
              <a:pathLst>
                <a:path w="20065" h="20033" extrusionOk="0">
                  <a:moveTo>
                    <a:pt x="10049" y="0"/>
                  </a:moveTo>
                  <a:cubicBezTo>
                    <a:pt x="4488" y="0"/>
                    <a:pt x="0" y="4488"/>
                    <a:pt x="0" y="10016"/>
                  </a:cubicBezTo>
                  <a:cubicBezTo>
                    <a:pt x="0" y="15545"/>
                    <a:pt x="4488" y="20032"/>
                    <a:pt x="10049" y="20032"/>
                  </a:cubicBezTo>
                  <a:cubicBezTo>
                    <a:pt x="15577" y="20032"/>
                    <a:pt x="20065" y="15545"/>
                    <a:pt x="20065" y="10016"/>
                  </a:cubicBezTo>
                  <a:cubicBezTo>
                    <a:pt x="20065" y="4488"/>
                    <a:pt x="15577" y="0"/>
                    <a:pt x="10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3"/>
            <p:cNvSpPr/>
            <p:nvPr/>
          </p:nvSpPr>
          <p:spPr>
            <a:xfrm>
              <a:off x="2049450" y="2868050"/>
              <a:ext cx="221975" cy="221175"/>
            </a:xfrm>
            <a:custGeom>
              <a:avLst/>
              <a:gdLst/>
              <a:ahLst/>
              <a:cxnLst/>
              <a:rect l="l" t="t" r="r" b="b"/>
              <a:pathLst>
                <a:path w="8879" h="8847" extrusionOk="0">
                  <a:moveTo>
                    <a:pt x="4456" y="3350"/>
                  </a:moveTo>
                  <a:lnTo>
                    <a:pt x="1106" y="1"/>
                  </a:lnTo>
                  <a:lnTo>
                    <a:pt x="1" y="1106"/>
                  </a:lnTo>
                  <a:lnTo>
                    <a:pt x="3350" y="4423"/>
                  </a:lnTo>
                  <a:lnTo>
                    <a:pt x="1" y="7773"/>
                  </a:lnTo>
                  <a:lnTo>
                    <a:pt x="1106" y="8846"/>
                  </a:lnTo>
                  <a:lnTo>
                    <a:pt x="4456" y="5529"/>
                  </a:lnTo>
                  <a:lnTo>
                    <a:pt x="7773" y="8846"/>
                  </a:lnTo>
                  <a:lnTo>
                    <a:pt x="8879" y="7773"/>
                  </a:lnTo>
                  <a:lnTo>
                    <a:pt x="5529" y="4423"/>
                  </a:lnTo>
                  <a:lnTo>
                    <a:pt x="8879" y="1106"/>
                  </a:lnTo>
                  <a:lnTo>
                    <a:pt x="7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3"/>
            <p:cNvSpPr/>
            <p:nvPr/>
          </p:nvSpPr>
          <p:spPr>
            <a:xfrm>
              <a:off x="1238100" y="2464000"/>
              <a:ext cx="1091875" cy="23600"/>
            </a:xfrm>
            <a:custGeom>
              <a:avLst/>
              <a:gdLst/>
              <a:ahLst/>
              <a:cxnLst/>
              <a:rect l="l" t="t" r="r" b="b"/>
              <a:pathLst>
                <a:path w="43675" h="944" extrusionOk="0">
                  <a:moveTo>
                    <a:pt x="0" y="1"/>
                  </a:moveTo>
                  <a:lnTo>
                    <a:pt x="0" y="944"/>
                  </a:lnTo>
                  <a:lnTo>
                    <a:pt x="43674" y="944"/>
                  </a:lnTo>
                  <a:lnTo>
                    <a:pt x="43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3"/>
            <p:cNvSpPr/>
            <p:nvPr/>
          </p:nvSpPr>
          <p:spPr>
            <a:xfrm>
              <a:off x="1238100" y="2585125"/>
              <a:ext cx="1091875" cy="22800"/>
            </a:xfrm>
            <a:custGeom>
              <a:avLst/>
              <a:gdLst/>
              <a:ahLst/>
              <a:cxnLst/>
              <a:rect l="l" t="t" r="r" b="b"/>
              <a:pathLst>
                <a:path w="43675" h="912" extrusionOk="0">
                  <a:moveTo>
                    <a:pt x="0" y="1"/>
                  </a:moveTo>
                  <a:lnTo>
                    <a:pt x="0" y="911"/>
                  </a:lnTo>
                  <a:lnTo>
                    <a:pt x="43674" y="911"/>
                  </a:lnTo>
                  <a:lnTo>
                    <a:pt x="43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3"/>
            <p:cNvSpPr/>
            <p:nvPr/>
          </p:nvSpPr>
          <p:spPr>
            <a:xfrm>
              <a:off x="2920175" y="2040425"/>
              <a:ext cx="1746325" cy="1452850"/>
            </a:xfrm>
            <a:custGeom>
              <a:avLst/>
              <a:gdLst/>
              <a:ahLst/>
              <a:cxnLst/>
              <a:rect l="l" t="t" r="r" b="b"/>
              <a:pathLst>
                <a:path w="69853" h="58114" extrusionOk="0">
                  <a:moveTo>
                    <a:pt x="0" y="58113"/>
                  </a:moveTo>
                  <a:lnTo>
                    <a:pt x="0" y="34537"/>
                  </a:lnTo>
                  <a:cubicBezTo>
                    <a:pt x="195" y="15383"/>
                    <a:pt x="15772" y="1"/>
                    <a:pt x="34926" y="1"/>
                  </a:cubicBezTo>
                  <a:cubicBezTo>
                    <a:pt x="54048" y="1"/>
                    <a:pt x="69625" y="15383"/>
                    <a:pt x="69852" y="34537"/>
                  </a:cubicBezTo>
                  <a:lnTo>
                    <a:pt x="69852" y="58113"/>
                  </a:lnTo>
                  <a:lnTo>
                    <a:pt x="63836" y="58113"/>
                  </a:lnTo>
                  <a:lnTo>
                    <a:pt x="63836" y="34537"/>
                  </a:lnTo>
                  <a:cubicBezTo>
                    <a:pt x="63641" y="18700"/>
                    <a:pt x="50731" y="5984"/>
                    <a:pt x="34926" y="5984"/>
                  </a:cubicBezTo>
                  <a:cubicBezTo>
                    <a:pt x="19089" y="5984"/>
                    <a:pt x="6179" y="18700"/>
                    <a:pt x="6016" y="34537"/>
                  </a:cubicBezTo>
                  <a:lnTo>
                    <a:pt x="6016" y="581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3"/>
            <p:cNvSpPr/>
            <p:nvPr/>
          </p:nvSpPr>
          <p:spPr>
            <a:xfrm>
              <a:off x="3638850" y="3450150"/>
              <a:ext cx="1036600" cy="633350"/>
            </a:xfrm>
            <a:custGeom>
              <a:avLst/>
              <a:gdLst/>
              <a:ahLst/>
              <a:cxnLst/>
              <a:rect l="l" t="t" r="r" b="b"/>
              <a:pathLst>
                <a:path w="41464" h="25334" extrusionOk="0">
                  <a:moveTo>
                    <a:pt x="35252" y="2602"/>
                  </a:moveTo>
                  <a:cubicBezTo>
                    <a:pt x="35252" y="2602"/>
                    <a:pt x="34211" y="8944"/>
                    <a:pt x="30862" y="13854"/>
                  </a:cubicBezTo>
                  <a:cubicBezTo>
                    <a:pt x="28943" y="16651"/>
                    <a:pt x="26342" y="19415"/>
                    <a:pt x="22602" y="20033"/>
                  </a:cubicBezTo>
                  <a:cubicBezTo>
                    <a:pt x="18699" y="20716"/>
                    <a:pt x="14699" y="20683"/>
                    <a:pt x="10797" y="19935"/>
                  </a:cubicBezTo>
                  <a:cubicBezTo>
                    <a:pt x="8521" y="19447"/>
                    <a:pt x="3740" y="18765"/>
                    <a:pt x="6049" y="15383"/>
                  </a:cubicBezTo>
                  <a:cubicBezTo>
                    <a:pt x="6992" y="14017"/>
                    <a:pt x="3415" y="13399"/>
                    <a:pt x="1952" y="14244"/>
                  </a:cubicBezTo>
                  <a:cubicBezTo>
                    <a:pt x="488" y="15057"/>
                    <a:pt x="1" y="16878"/>
                    <a:pt x="814" y="18342"/>
                  </a:cubicBezTo>
                  <a:cubicBezTo>
                    <a:pt x="2797" y="21854"/>
                    <a:pt x="5854" y="23740"/>
                    <a:pt x="10017" y="24618"/>
                  </a:cubicBezTo>
                  <a:cubicBezTo>
                    <a:pt x="13464" y="25334"/>
                    <a:pt x="17789" y="25268"/>
                    <a:pt x="22862" y="25008"/>
                  </a:cubicBezTo>
                  <a:cubicBezTo>
                    <a:pt x="28293" y="24748"/>
                    <a:pt x="32488" y="21204"/>
                    <a:pt x="35447" y="16878"/>
                  </a:cubicBezTo>
                  <a:cubicBezTo>
                    <a:pt x="39414" y="11090"/>
                    <a:pt x="41105" y="4001"/>
                    <a:pt x="41105" y="4001"/>
                  </a:cubicBezTo>
                  <a:cubicBezTo>
                    <a:pt x="41463" y="2375"/>
                    <a:pt x="40488" y="749"/>
                    <a:pt x="38862" y="358"/>
                  </a:cubicBezTo>
                  <a:cubicBezTo>
                    <a:pt x="37236" y="1"/>
                    <a:pt x="35610" y="976"/>
                    <a:pt x="35252" y="26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3"/>
            <p:cNvSpPr/>
            <p:nvPr/>
          </p:nvSpPr>
          <p:spPr>
            <a:xfrm>
              <a:off x="4371350" y="2856675"/>
              <a:ext cx="365875" cy="717075"/>
            </a:xfrm>
            <a:custGeom>
              <a:avLst/>
              <a:gdLst/>
              <a:ahLst/>
              <a:cxnLst/>
              <a:rect l="l" t="t" r="r" b="b"/>
              <a:pathLst>
                <a:path w="14635" h="28683" extrusionOk="0">
                  <a:moveTo>
                    <a:pt x="14635" y="98"/>
                  </a:moveTo>
                  <a:lnTo>
                    <a:pt x="3773" y="0"/>
                  </a:lnTo>
                  <a:cubicBezTo>
                    <a:pt x="3773" y="0"/>
                    <a:pt x="1" y="16585"/>
                    <a:pt x="4131" y="28423"/>
                  </a:cubicBezTo>
                  <a:lnTo>
                    <a:pt x="14602" y="286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3"/>
            <p:cNvSpPr/>
            <p:nvPr/>
          </p:nvSpPr>
          <p:spPr>
            <a:xfrm>
              <a:off x="4659975" y="2858300"/>
              <a:ext cx="152850" cy="715450"/>
            </a:xfrm>
            <a:custGeom>
              <a:avLst/>
              <a:gdLst/>
              <a:ahLst/>
              <a:cxnLst/>
              <a:rect l="l" t="t" r="r" b="b"/>
              <a:pathLst>
                <a:path w="6114" h="28618" extrusionOk="0">
                  <a:moveTo>
                    <a:pt x="3057" y="1"/>
                  </a:moveTo>
                  <a:cubicBezTo>
                    <a:pt x="4748" y="1"/>
                    <a:pt x="6114" y="6407"/>
                    <a:pt x="6114" y="14309"/>
                  </a:cubicBezTo>
                  <a:cubicBezTo>
                    <a:pt x="6114" y="22211"/>
                    <a:pt x="4748" y="28618"/>
                    <a:pt x="3057" y="28618"/>
                  </a:cubicBezTo>
                  <a:cubicBezTo>
                    <a:pt x="1366" y="28618"/>
                    <a:pt x="0" y="22211"/>
                    <a:pt x="0" y="14309"/>
                  </a:cubicBezTo>
                  <a:cubicBezTo>
                    <a:pt x="0" y="6407"/>
                    <a:pt x="1366" y="1"/>
                    <a:pt x="30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3"/>
            <p:cNvSpPr/>
            <p:nvPr/>
          </p:nvSpPr>
          <p:spPr>
            <a:xfrm>
              <a:off x="2855125" y="2856675"/>
              <a:ext cx="365875" cy="717075"/>
            </a:xfrm>
            <a:custGeom>
              <a:avLst/>
              <a:gdLst/>
              <a:ahLst/>
              <a:cxnLst/>
              <a:rect l="l" t="t" r="r" b="b"/>
              <a:pathLst>
                <a:path w="14635" h="28683" extrusionOk="0">
                  <a:moveTo>
                    <a:pt x="1" y="98"/>
                  </a:moveTo>
                  <a:lnTo>
                    <a:pt x="10862" y="0"/>
                  </a:lnTo>
                  <a:cubicBezTo>
                    <a:pt x="10862" y="0"/>
                    <a:pt x="14635" y="16585"/>
                    <a:pt x="10505" y="28423"/>
                  </a:cubicBezTo>
                  <a:lnTo>
                    <a:pt x="33" y="286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3"/>
            <p:cNvSpPr/>
            <p:nvPr/>
          </p:nvSpPr>
          <p:spPr>
            <a:xfrm>
              <a:off x="2779525" y="2858300"/>
              <a:ext cx="152875" cy="715450"/>
            </a:xfrm>
            <a:custGeom>
              <a:avLst/>
              <a:gdLst/>
              <a:ahLst/>
              <a:cxnLst/>
              <a:rect l="l" t="t" r="r" b="b"/>
              <a:pathLst>
                <a:path w="6115" h="28618" extrusionOk="0">
                  <a:moveTo>
                    <a:pt x="3057" y="1"/>
                  </a:moveTo>
                  <a:cubicBezTo>
                    <a:pt x="1366" y="1"/>
                    <a:pt x="0" y="6407"/>
                    <a:pt x="0" y="14309"/>
                  </a:cubicBezTo>
                  <a:cubicBezTo>
                    <a:pt x="0" y="22211"/>
                    <a:pt x="1366" y="28618"/>
                    <a:pt x="3057" y="28618"/>
                  </a:cubicBezTo>
                  <a:cubicBezTo>
                    <a:pt x="4748" y="28618"/>
                    <a:pt x="6114" y="22211"/>
                    <a:pt x="6114" y="14309"/>
                  </a:cubicBezTo>
                  <a:cubicBezTo>
                    <a:pt x="6114" y="6407"/>
                    <a:pt x="4748" y="1"/>
                    <a:pt x="30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3"/>
            <p:cNvSpPr/>
            <p:nvPr/>
          </p:nvSpPr>
          <p:spPr>
            <a:xfrm>
              <a:off x="3557550" y="3747700"/>
              <a:ext cx="326850" cy="180525"/>
            </a:xfrm>
            <a:custGeom>
              <a:avLst/>
              <a:gdLst/>
              <a:ahLst/>
              <a:cxnLst/>
              <a:rect l="l" t="t" r="r" b="b"/>
              <a:pathLst>
                <a:path w="13074" h="7221" extrusionOk="0">
                  <a:moveTo>
                    <a:pt x="1822" y="1"/>
                  </a:moveTo>
                  <a:cubicBezTo>
                    <a:pt x="814" y="1"/>
                    <a:pt x="1" y="814"/>
                    <a:pt x="1" y="1822"/>
                  </a:cubicBezTo>
                  <a:lnTo>
                    <a:pt x="1" y="5399"/>
                  </a:lnTo>
                  <a:cubicBezTo>
                    <a:pt x="1" y="6407"/>
                    <a:pt x="814" y="7220"/>
                    <a:pt x="1822" y="7220"/>
                  </a:cubicBezTo>
                  <a:lnTo>
                    <a:pt x="11285" y="7220"/>
                  </a:lnTo>
                  <a:cubicBezTo>
                    <a:pt x="12261" y="7220"/>
                    <a:pt x="13074" y="6407"/>
                    <a:pt x="13074" y="5399"/>
                  </a:cubicBezTo>
                  <a:lnTo>
                    <a:pt x="13074" y="1822"/>
                  </a:lnTo>
                  <a:cubicBezTo>
                    <a:pt x="13074" y="814"/>
                    <a:pt x="12261" y="1"/>
                    <a:pt x="11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3"/>
            <p:cNvSpPr/>
            <p:nvPr/>
          </p:nvSpPr>
          <p:spPr>
            <a:xfrm>
              <a:off x="3433975" y="1923375"/>
              <a:ext cx="796750" cy="376425"/>
            </a:xfrm>
            <a:custGeom>
              <a:avLst/>
              <a:gdLst/>
              <a:ahLst/>
              <a:cxnLst/>
              <a:rect l="l" t="t" r="r" b="b"/>
              <a:pathLst>
                <a:path w="31870" h="15057" extrusionOk="0">
                  <a:moveTo>
                    <a:pt x="29073" y="13756"/>
                  </a:moveTo>
                  <a:cubicBezTo>
                    <a:pt x="28488" y="14699"/>
                    <a:pt x="27317" y="15057"/>
                    <a:pt x="26309" y="14601"/>
                  </a:cubicBezTo>
                  <a:cubicBezTo>
                    <a:pt x="22732" y="13073"/>
                    <a:pt x="14244" y="10276"/>
                    <a:pt x="4814" y="13626"/>
                  </a:cubicBezTo>
                  <a:cubicBezTo>
                    <a:pt x="3740" y="14016"/>
                    <a:pt x="2505" y="13463"/>
                    <a:pt x="2049" y="12390"/>
                  </a:cubicBezTo>
                  <a:cubicBezTo>
                    <a:pt x="1562" y="11187"/>
                    <a:pt x="911" y="9593"/>
                    <a:pt x="423" y="8358"/>
                  </a:cubicBezTo>
                  <a:cubicBezTo>
                    <a:pt x="1" y="7284"/>
                    <a:pt x="488" y="6049"/>
                    <a:pt x="1529" y="5561"/>
                  </a:cubicBezTo>
                  <a:cubicBezTo>
                    <a:pt x="5919" y="3642"/>
                    <a:pt x="17366" y="0"/>
                    <a:pt x="30407" y="7154"/>
                  </a:cubicBezTo>
                  <a:cubicBezTo>
                    <a:pt x="31480" y="7740"/>
                    <a:pt x="31870" y="9138"/>
                    <a:pt x="31220" y="10179"/>
                  </a:cubicBezTo>
                  <a:cubicBezTo>
                    <a:pt x="30569" y="11284"/>
                    <a:pt x="29724" y="12683"/>
                    <a:pt x="29073" y="137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3"/>
            <p:cNvSpPr/>
            <p:nvPr/>
          </p:nvSpPr>
          <p:spPr>
            <a:xfrm>
              <a:off x="2993350" y="1866450"/>
              <a:ext cx="91075" cy="357750"/>
            </a:xfrm>
            <a:custGeom>
              <a:avLst/>
              <a:gdLst/>
              <a:ahLst/>
              <a:cxnLst/>
              <a:rect l="l" t="t" r="r" b="b"/>
              <a:pathLst>
                <a:path w="3643" h="14310" extrusionOk="0">
                  <a:moveTo>
                    <a:pt x="3642" y="2212"/>
                  </a:moveTo>
                  <a:cubicBezTo>
                    <a:pt x="3447" y="1"/>
                    <a:pt x="195" y="1"/>
                    <a:pt x="0" y="2212"/>
                  </a:cubicBezTo>
                  <a:lnTo>
                    <a:pt x="0" y="12098"/>
                  </a:lnTo>
                  <a:cubicBezTo>
                    <a:pt x="195" y="14309"/>
                    <a:pt x="3447" y="14309"/>
                    <a:pt x="3642" y="120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3"/>
            <p:cNvSpPr/>
            <p:nvPr/>
          </p:nvSpPr>
          <p:spPr>
            <a:xfrm>
              <a:off x="2914475" y="1700600"/>
              <a:ext cx="248000" cy="242300"/>
            </a:xfrm>
            <a:custGeom>
              <a:avLst/>
              <a:gdLst/>
              <a:ahLst/>
              <a:cxnLst/>
              <a:rect l="l" t="t" r="r" b="b"/>
              <a:pathLst>
                <a:path w="9920" h="9692" extrusionOk="0">
                  <a:moveTo>
                    <a:pt x="3220" y="1"/>
                  </a:moveTo>
                  <a:cubicBezTo>
                    <a:pt x="1301" y="716"/>
                    <a:pt x="1" y="2570"/>
                    <a:pt x="1" y="4618"/>
                  </a:cubicBezTo>
                  <a:lnTo>
                    <a:pt x="1" y="4879"/>
                  </a:lnTo>
                  <a:cubicBezTo>
                    <a:pt x="98" y="7578"/>
                    <a:pt x="2277" y="9691"/>
                    <a:pt x="4976" y="9691"/>
                  </a:cubicBezTo>
                  <a:cubicBezTo>
                    <a:pt x="7643" y="9691"/>
                    <a:pt x="9854" y="7578"/>
                    <a:pt x="9919" y="4879"/>
                  </a:cubicBezTo>
                  <a:lnTo>
                    <a:pt x="9919" y="4618"/>
                  </a:lnTo>
                  <a:cubicBezTo>
                    <a:pt x="9919" y="2570"/>
                    <a:pt x="8651" y="716"/>
                    <a:pt x="6732" y="1"/>
                  </a:cubicBezTo>
                  <a:lnTo>
                    <a:pt x="6732" y="4456"/>
                  </a:lnTo>
                  <a:cubicBezTo>
                    <a:pt x="6732" y="6797"/>
                    <a:pt x="3220" y="6797"/>
                    <a:pt x="3220" y="4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3"/>
            <p:cNvSpPr/>
            <p:nvPr/>
          </p:nvSpPr>
          <p:spPr>
            <a:xfrm>
              <a:off x="5788400" y="1590850"/>
              <a:ext cx="1074800" cy="1046350"/>
            </a:xfrm>
            <a:custGeom>
              <a:avLst/>
              <a:gdLst/>
              <a:ahLst/>
              <a:cxnLst/>
              <a:rect l="l" t="t" r="r" b="b"/>
              <a:pathLst>
                <a:path w="42992" h="41854" extrusionOk="0">
                  <a:moveTo>
                    <a:pt x="38179" y="30081"/>
                  </a:moveTo>
                  <a:cubicBezTo>
                    <a:pt x="42991" y="21333"/>
                    <a:pt x="39479" y="10082"/>
                    <a:pt x="30341" y="5041"/>
                  </a:cubicBezTo>
                  <a:cubicBezTo>
                    <a:pt x="21171" y="0"/>
                    <a:pt x="9821" y="3025"/>
                    <a:pt x="4976" y="11773"/>
                  </a:cubicBezTo>
                  <a:cubicBezTo>
                    <a:pt x="2374" y="16553"/>
                    <a:pt x="2082" y="22309"/>
                    <a:pt x="4228" y="27317"/>
                  </a:cubicBezTo>
                  <a:lnTo>
                    <a:pt x="1" y="34016"/>
                  </a:lnTo>
                  <a:lnTo>
                    <a:pt x="8130" y="33203"/>
                  </a:lnTo>
                  <a:cubicBezTo>
                    <a:pt x="9529" y="34634"/>
                    <a:pt x="11090" y="35837"/>
                    <a:pt x="12813" y="36780"/>
                  </a:cubicBezTo>
                  <a:cubicBezTo>
                    <a:pt x="21984" y="41853"/>
                    <a:pt x="33333" y="38861"/>
                    <a:pt x="38179" y="300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3"/>
            <p:cNvSpPr/>
            <p:nvPr/>
          </p:nvSpPr>
          <p:spPr>
            <a:xfrm>
              <a:off x="6093275" y="1887600"/>
              <a:ext cx="461800" cy="453675"/>
            </a:xfrm>
            <a:custGeom>
              <a:avLst/>
              <a:gdLst/>
              <a:ahLst/>
              <a:cxnLst/>
              <a:rect l="l" t="t" r="r" b="b"/>
              <a:pathLst>
                <a:path w="18472" h="18147" extrusionOk="0">
                  <a:moveTo>
                    <a:pt x="9236" y="12455"/>
                  </a:moveTo>
                  <a:cubicBezTo>
                    <a:pt x="6049" y="12455"/>
                    <a:pt x="4456" y="8585"/>
                    <a:pt x="6699" y="6341"/>
                  </a:cubicBezTo>
                  <a:cubicBezTo>
                    <a:pt x="8976" y="4065"/>
                    <a:pt x="12813" y="5659"/>
                    <a:pt x="12813" y="8845"/>
                  </a:cubicBezTo>
                  <a:cubicBezTo>
                    <a:pt x="12813" y="10829"/>
                    <a:pt x="11220" y="12455"/>
                    <a:pt x="9236" y="12455"/>
                  </a:cubicBezTo>
                  <a:close/>
                  <a:moveTo>
                    <a:pt x="7708" y="17983"/>
                  </a:moveTo>
                  <a:cubicBezTo>
                    <a:pt x="8716" y="18146"/>
                    <a:pt x="9756" y="18146"/>
                    <a:pt x="10764" y="17983"/>
                  </a:cubicBezTo>
                  <a:lnTo>
                    <a:pt x="11025" y="15545"/>
                  </a:lnTo>
                  <a:cubicBezTo>
                    <a:pt x="11870" y="15317"/>
                    <a:pt x="12651" y="14927"/>
                    <a:pt x="13333" y="14406"/>
                  </a:cubicBezTo>
                  <a:lnTo>
                    <a:pt x="15415" y="15740"/>
                  </a:lnTo>
                  <a:cubicBezTo>
                    <a:pt x="16195" y="15057"/>
                    <a:pt x="16813" y="14244"/>
                    <a:pt x="17333" y="13366"/>
                  </a:cubicBezTo>
                  <a:lnTo>
                    <a:pt x="15545" y="11642"/>
                  </a:lnTo>
                  <a:cubicBezTo>
                    <a:pt x="15902" y="10862"/>
                    <a:pt x="16098" y="9984"/>
                    <a:pt x="16130" y="9138"/>
                  </a:cubicBezTo>
                  <a:lnTo>
                    <a:pt x="18472" y="8325"/>
                  </a:lnTo>
                  <a:cubicBezTo>
                    <a:pt x="18407" y="7317"/>
                    <a:pt x="18179" y="6309"/>
                    <a:pt x="17789" y="5366"/>
                  </a:cubicBezTo>
                  <a:lnTo>
                    <a:pt x="15350" y="5659"/>
                  </a:lnTo>
                  <a:cubicBezTo>
                    <a:pt x="14927" y="4878"/>
                    <a:pt x="14374" y="4195"/>
                    <a:pt x="13724" y="3642"/>
                  </a:cubicBezTo>
                  <a:lnTo>
                    <a:pt x="14569" y="1301"/>
                  </a:lnTo>
                  <a:cubicBezTo>
                    <a:pt x="13724" y="716"/>
                    <a:pt x="12781" y="260"/>
                    <a:pt x="11805" y="0"/>
                  </a:cubicBezTo>
                  <a:lnTo>
                    <a:pt x="10537" y="2114"/>
                  </a:lnTo>
                  <a:cubicBezTo>
                    <a:pt x="9691" y="1919"/>
                    <a:pt x="8813" y="1919"/>
                    <a:pt x="7935" y="2114"/>
                  </a:cubicBezTo>
                  <a:lnTo>
                    <a:pt x="6667" y="0"/>
                  </a:lnTo>
                  <a:cubicBezTo>
                    <a:pt x="5691" y="293"/>
                    <a:pt x="4748" y="716"/>
                    <a:pt x="3903" y="1333"/>
                  </a:cubicBezTo>
                  <a:lnTo>
                    <a:pt x="4748" y="3642"/>
                  </a:lnTo>
                  <a:cubicBezTo>
                    <a:pt x="4098" y="4195"/>
                    <a:pt x="3545" y="4911"/>
                    <a:pt x="3122" y="5659"/>
                  </a:cubicBezTo>
                  <a:lnTo>
                    <a:pt x="683" y="5366"/>
                  </a:lnTo>
                  <a:cubicBezTo>
                    <a:pt x="293" y="6309"/>
                    <a:pt x="65" y="7317"/>
                    <a:pt x="0" y="8358"/>
                  </a:cubicBezTo>
                  <a:lnTo>
                    <a:pt x="2342" y="9138"/>
                  </a:lnTo>
                  <a:cubicBezTo>
                    <a:pt x="2374" y="9984"/>
                    <a:pt x="2569" y="10862"/>
                    <a:pt x="2927" y="11642"/>
                  </a:cubicBezTo>
                  <a:lnTo>
                    <a:pt x="1171" y="13333"/>
                  </a:lnTo>
                  <a:cubicBezTo>
                    <a:pt x="1659" y="14244"/>
                    <a:pt x="2309" y="15057"/>
                    <a:pt x="3057" y="15740"/>
                  </a:cubicBezTo>
                  <a:lnTo>
                    <a:pt x="5138" y="14406"/>
                  </a:lnTo>
                  <a:cubicBezTo>
                    <a:pt x="5821" y="14927"/>
                    <a:pt x="6634" y="15284"/>
                    <a:pt x="7480" y="155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3"/>
            <p:cNvSpPr/>
            <p:nvPr/>
          </p:nvSpPr>
          <p:spPr>
            <a:xfrm>
              <a:off x="5061575" y="2627400"/>
              <a:ext cx="908150" cy="861800"/>
            </a:xfrm>
            <a:custGeom>
              <a:avLst/>
              <a:gdLst/>
              <a:ahLst/>
              <a:cxnLst/>
              <a:rect l="l" t="t" r="r" b="b"/>
              <a:pathLst>
                <a:path w="36326" h="34472" extrusionOk="0">
                  <a:moveTo>
                    <a:pt x="36325" y="5757"/>
                  </a:moveTo>
                  <a:cubicBezTo>
                    <a:pt x="36325" y="2603"/>
                    <a:pt x="33756" y="1"/>
                    <a:pt x="30569" y="1"/>
                  </a:cubicBezTo>
                  <a:lnTo>
                    <a:pt x="5724" y="1"/>
                  </a:lnTo>
                  <a:cubicBezTo>
                    <a:pt x="2570" y="1"/>
                    <a:pt x="1" y="2603"/>
                    <a:pt x="1" y="5757"/>
                  </a:cubicBezTo>
                  <a:lnTo>
                    <a:pt x="1" y="22570"/>
                  </a:lnTo>
                  <a:cubicBezTo>
                    <a:pt x="1" y="25756"/>
                    <a:pt x="2570" y="28326"/>
                    <a:pt x="5724" y="28326"/>
                  </a:cubicBezTo>
                  <a:lnTo>
                    <a:pt x="7741" y="28326"/>
                  </a:lnTo>
                  <a:lnTo>
                    <a:pt x="6245" y="34472"/>
                  </a:lnTo>
                  <a:lnTo>
                    <a:pt x="16163" y="28326"/>
                  </a:lnTo>
                  <a:lnTo>
                    <a:pt x="30602" y="28326"/>
                  </a:lnTo>
                  <a:cubicBezTo>
                    <a:pt x="33756" y="28293"/>
                    <a:pt x="36325" y="25724"/>
                    <a:pt x="36325" y="225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3"/>
            <p:cNvSpPr/>
            <p:nvPr/>
          </p:nvSpPr>
          <p:spPr>
            <a:xfrm>
              <a:off x="5289225" y="2761550"/>
              <a:ext cx="385375" cy="385375"/>
            </a:xfrm>
            <a:custGeom>
              <a:avLst/>
              <a:gdLst/>
              <a:ahLst/>
              <a:cxnLst/>
              <a:rect l="l" t="t" r="r" b="b"/>
              <a:pathLst>
                <a:path w="15415" h="15415" extrusionOk="0">
                  <a:moveTo>
                    <a:pt x="6602" y="2635"/>
                  </a:moveTo>
                  <a:cubicBezTo>
                    <a:pt x="10114" y="2635"/>
                    <a:pt x="11870" y="6895"/>
                    <a:pt x="9399" y="9366"/>
                  </a:cubicBezTo>
                  <a:cubicBezTo>
                    <a:pt x="6895" y="11870"/>
                    <a:pt x="2635" y="10114"/>
                    <a:pt x="2635" y="6602"/>
                  </a:cubicBezTo>
                  <a:cubicBezTo>
                    <a:pt x="2635" y="4391"/>
                    <a:pt x="4423" y="2635"/>
                    <a:pt x="6602" y="2635"/>
                  </a:cubicBezTo>
                  <a:close/>
                  <a:moveTo>
                    <a:pt x="6602" y="1"/>
                  </a:moveTo>
                  <a:cubicBezTo>
                    <a:pt x="12455" y="1"/>
                    <a:pt x="15415" y="7090"/>
                    <a:pt x="11252" y="11252"/>
                  </a:cubicBezTo>
                  <a:cubicBezTo>
                    <a:pt x="7090" y="15415"/>
                    <a:pt x="0" y="12456"/>
                    <a:pt x="0" y="6570"/>
                  </a:cubicBezTo>
                  <a:cubicBezTo>
                    <a:pt x="33" y="2927"/>
                    <a:pt x="2960" y="1"/>
                    <a:pt x="6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3"/>
            <p:cNvSpPr/>
            <p:nvPr/>
          </p:nvSpPr>
          <p:spPr>
            <a:xfrm>
              <a:off x="5504675" y="2976175"/>
              <a:ext cx="246350" cy="246375"/>
            </a:xfrm>
            <a:custGeom>
              <a:avLst/>
              <a:gdLst/>
              <a:ahLst/>
              <a:cxnLst/>
              <a:rect l="l" t="t" r="r" b="b"/>
              <a:pathLst>
                <a:path w="9854" h="9855" extrusionOk="0">
                  <a:moveTo>
                    <a:pt x="3480" y="1367"/>
                  </a:moveTo>
                  <a:cubicBezTo>
                    <a:pt x="2081" y="1"/>
                    <a:pt x="0" y="2050"/>
                    <a:pt x="1399" y="3448"/>
                  </a:cubicBezTo>
                  <a:lnTo>
                    <a:pt x="6407" y="8456"/>
                  </a:lnTo>
                  <a:cubicBezTo>
                    <a:pt x="7805" y="9854"/>
                    <a:pt x="9854" y="7773"/>
                    <a:pt x="8488" y="6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3"/>
            <p:cNvSpPr/>
            <p:nvPr/>
          </p:nvSpPr>
          <p:spPr>
            <a:xfrm>
              <a:off x="4487625" y="1007925"/>
              <a:ext cx="1342275" cy="1417075"/>
            </a:xfrm>
            <a:custGeom>
              <a:avLst/>
              <a:gdLst/>
              <a:ahLst/>
              <a:cxnLst/>
              <a:rect l="l" t="t" r="r" b="b"/>
              <a:pathLst>
                <a:path w="53691" h="56683" extrusionOk="0">
                  <a:moveTo>
                    <a:pt x="53690" y="25691"/>
                  </a:moveTo>
                  <a:cubicBezTo>
                    <a:pt x="53690" y="11513"/>
                    <a:pt x="41658" y="1"/>
                    <a:pt x="26829" y="1"/>
                  </a:cubicBezTo>
                  <a:cubicBezTo>
                    <a:pt x="12000" y="1"/>
                    <a:pt x="0" y="11513"/>
                    <a:pt x="0" y="25691"/>
                  </a:cubicBezTo>
                  <a:cubicBezTo>
                    <a:pt x="33" y="33431"/>
                    <a:pt x="3610" y="40715"/>
                    <a:pt x="9691" y="45496"/>
                  </a:cubicBezTo>
                  <a:lnTo>
                    <a:pt x="9041" y="56683"/>
                  </a:lnTo>
                  <a:lnTo>
                    <a:pt x="18569" y="50146"/>
                  </a:lnTo>
                  <a:cubicBezTo>
                    <a:pt x="21235" y="50959"/>
                    <a:pt x="24000" y="51382"/>
                    <a:pt x="26829" y="51382"/>
                  </a:cubicBezTo>
                  <a:cubicBezTo>
                    <a:pt x="41658" y="51382"/>
                    <a:pt x="53690" y="39870"/>
                    <a:pt x="53690" y="256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3"/>
            <p:cNvSpPr/>
            <p:nvPr/>
          </p:nvSpPr>
          <p:spPr>
            <a:xfrm>
              <a:off x="4686919" y="1397342"/>
              <a:ext cx="908155" cy="602431"/>
            </a:xfrm>
            <a:custGeom>
              <a:avLst/>
              <a:gdLst/>
              <a:ahLst/>
              <a:cxnLst/>
              <a:rect l="l" t="t" r="r" b="b"/>
              <a:pathLst>
                <a:path w="34732" h="22439" extrusionOk="0">
                  <a:moveTo>
                    <a:pt x="1" y="0"/>
                  </a:moveTo>
                  <a:lnTo>
                    <a:pt x="1" y="22439"/>
                  </a:lnTo>
                  <a:lnTo>
                    <a:pt x="34732" y="22439"/>
                  </a:lnTo>
                  <a:lnTo>
                    <a:pt x="347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3"/>
            <p:cNvSpPr/>
            <p:nvPr/>
          </p:nvSpPr>
          <p:spPr>
            <a:xfrm>
              <a:off x="4681100" y="1725000"/>
              <a:ext cx="913825" cy="275625"/>
            </a:xfrm>
            <a:custGeom>
              <a:avLst/>
              <a:gdLst/>
              <a:ahLst/>
              <a:cxnLst/>
              <a:rect l="l" t="t" r="r" b="b"/>
              <a:pathLst>
                <a:path w="36553" h="11025" extrusionOk="0">
                  <a:moveTo>
                    <a:pt x="18277" y="0"/>
                  </a:moveTo>
                  <a:lnTo>
                    <a:pt x="1" y="11024"/>
                  </a:lnTo>
                  <a:lnTo>
                    <a:pt x="36553" y="1102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3"/>
            <p:cNvSpPr/>
            <p:nvPr/>
          </p:nvSpPr>
          <p:spPr>
            <a:xfrm>
              <a:off x="4681100" y="1397598"/>
              <a:ext cx="913825" cy="361800"/>
            </a:xfrm>
            <a:custGeom>
              <a:avLst/>
              <a:gdLst/>
              <a:ahLst/>
              <a:cxnLst/>
              <a:rect l="l" t="t" r="r" b="b"/>
              <a:pathLst>
                <a:path w="36553" h="14472" extrusionOk="0">
                  <a:moveTo>
                    <a:pt x="18277" y="14471"/>
                  </a:moveTo>
                  <a:lnTo>
                    <a:pt x="3655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3"/>
            <p:cNvSpPr/>
            <p:nvPr/>
          </p:nvSpPr>
          <p:spPr>
            <a:xfrm>
              <a:off x="5417675" y="1277025"/>
              <a:ext cx="291900" cy="250100"/>
            </a:xfrm>
            <a:custGeom>
              <a:avLst/>
              <a:gdLst/>
              <a:ahLst/>
              <a:cxnLst/>
              <a:rect l="l" t="t" r="r" b="b"/>
              <a:pathLst>
                <a:path w="11676" h="10004" extrusionOk="0">
                  <a:moveTo>
                    <a:pt x="5009" y="1"/>
                  </a:moveTo>
                  <a:cubicBezTo>
                    <a:pt x="2244" y="1"/>
                    <a:pt x="1" y="2245"/>
                    <a:pt x="1" y="5009"/>
                  </a:cubicBezTo>
                  <a:cubicBezTo>
                    <a:pt x="1" y="8018"/>
                    <a:pt x="2463" y="10004"/>
                    <a:pt x="5034" y="10004"/>
                  </a:cubicBezTo>
                  <a:cubicBezTo>
                    <a:pt x="6269" y="10004"/>
                    <a:pt x="7529" y="9545"/>
                    <a:pt x="8553" y="8521"/>
                  </a:cubicBezTo>
                  <a:cubicBezTo>
                    <a:pt x="11675" y="5399"/>
                    <a:pt x="9464" y="1"/>
                    <a:pt x="50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3"/>
            <p:cNvSpPr/>
            <p:nvPr/>
          </p:nvSpPr>
          <p:spPr>
            <a:xfrm>
              <a:off x="5514078" y="1343700"/>
              <a:ext cx="48000" cy="113850"/>
            </a:xfrm>
            <a:custGeom>
              <a:avLst/>
              <a:gdLst/>
              <a:ahLst/>
              <a:cxnLst/>
              <a:rect l="l" t="t" r="r" b="b"/>
              <a:pathLst>
                <a:path w="1920" h="4554" extrusionOk="0">
                  <a:moveTo>
                    <a:pt x="1" y="1"/>
                  </a:moveTo>
                  <a:lnTo>
                    <a:pt x="1" y="846"/>
                  </a:lnTo>
                  <a:lnTo>
                    <a:pt x="911" y="846"/>
                  </a:lnTo>
                  <a:lnTo>
                    <a:pt x="911" y="4553"/>
                  </a:lnTo>
                  <a:lnTo>
                    <a:pt x="1919" y="4553"/>
                  </a:lnTo>
                  <a:lnTo>
                    <a:pt x="19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3"/>
            <p:cNvSpPr/>
            <p:nvPr/>
          </p:nvSpPr>
          <p:spPr>
            <a:xfrm>
              <a:off x="3484375" y="1409550"/>
              <a:ext cx="814650" cy="566675"/>
            </a:xfrm>
            <a:custGeom>
              <a:avLst/>
              <a:gdLst/>
              <a:ahLst/>
              <a:cxnLst/>
              <a:rect l="l" t="t" r="r" b="b"/>
              <a:pathLst>
                <a:path w="32586" h="22667" extrusionOk="0">
                  <a:moveTo>
                    <a:pt x="1" y="3838"/>
                  </a:moveTo>
                  <a:cubicBezTo>
                    <a:pt x="1" y="1724"/>
                    <a:pt x="1692" y="33"/>
                    <a:pt x="3806" y="1"/>
                  </a:cubicBezTo>
                  <a:lnTo>
                    <a:pt x="28781" y="1"/>
                  </a:lnTo>
                  <a:cubicBezTo>
                    <a:pt x="30862" y="33"/>
                    <a:pt x="32586" y="1724"/>
                    <a:pt x="32586" y="3838"/>
                  </a:cubicBezTo>
                  <a:lnTo>
                    <a:pt x="32586" y="14960"/>
                  </a:lnTo>
                  <a:cubicBezTo>
                    <a:pt x="32586" y="17041"/>
                    <a:pt x="30862" y="18764"/>
                    <a:pt x="28781" y="18764"/>
                  </a:cubicBezTo>
                  <a:lnTo>
                    <a:pt x="31415" y="22667"/>
                  </a:lnTo>
                  <a:lnTo>
                    <a:pt x="22797" y="18764"/>
                  </a:lnTo>
                  <a:lnTo>
                    <a:pt x="3806" y="18764"/>
                  </a:lnTo>
                  <a:cubicBezTo>
                    <a:pt x="1692" y="18764"/>
                    <a:pt x="1" y="17041"/>
                    <a:pt x="1" y="149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3"/>
            <p:cNvSpPr/>
            <p:nvPr/>
          </p:nvSpPr>
          <p:spPr>
            <a:xfrm>
              <a:off x="3659175" y="1590025"/>
              <a:ext cx="114650" cy="114675"/>
            </a:xfrm>
            <a:custGeom>
              <a:avLst/>
              <a:gdLst/>
              <a:ahLst/>
              <a:cxnLst/>
              <a:rect l="l" t="t" r="r" b="b"/>
              <a:pathLst>
                <a:path w="4586" h="4587" extrusionOk="0">
                  <a:moveTo>
                    <a:pt x="1952" y="1"/>
                  </a:moveTo>
                  <a:cubicBezTo>
                    <a:pt x="3708" y="1"/>
                    <a:pt x="4586" y="2115"/>
                    <a:pt x="3350" y="3350"/>
                  </a:cubicBezTo>
                  <a:cubicBezTo>
                    <a:pt x="2114" y="4586"/>
                    <a:pt x="1" y="3708"/>
                    <a:pt x="1" y="1952"/>
                  </a:cubicBezTo>
                  <a:cubicBezTo>
                    <a:pt x="1" y="879"/>
                    <a:pt x="879" y="1"/>
                    <a:pt x="1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3"/>
            <p:cNvSpPr/>
            <p:nvPr/>
          </p:nvSpPr>
          <p:spPr>
            <a:xfrm>
              <a:off x="3846175" y="1590025"/>
              <a:ext cx="114650" cy="114675"/>
            </a:xfrm>
            <a:custGeom>
              <a:avLst/>
              <a:gdLst/>
              <a:ahLst/>
              <a:cxnLst/>
              <a:rect l="l" t="t" r="r" b="b"/>
              <a:pathLst>
                <a:path w="4586" h="4587" extrusionOk="0">
                  <a:moveTo>
                    <a:pt x="1984" y="1"/>
                  </a:moveTo>
                  <a:cubicBezTo>
                    <a:pt x="3707" y="1"/>
                    <a:pt x="4585" y="2115"/>
                    <a:pt x="3350" y="3350"/>
                  </a:cubicBezTo>
                  <a:cubicBezTo>
                    <a:pt x="2114" y="4586"/>
                    <a:pt x="0" y="3708"/>
                    <a:pt x="0" y="1952"/>
                  </a:cubicBezTo>
                  <a:cubicBezTo>
                    <a:pt x="0" y="879"/>
                    <a:pt x="878" y="1"/>
                    <a:pt x="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3"/>
            <p:cNvSpPr/>
            <p:nvPr/>
          </p:nvSpPr>
          <p:spPr>
            <a:xfrm>
              <a:off x="4033975" y="1590025"/>
              <a:ext cx="114650" cy="114675"/>
            </a:xfrm>
            <a:custGeom>
              <a:avLst/>
              <a:gdLst/>
              <a:ahLst/>
              <a:cxnLst/>
              <a:rect l="l" t="t" r="r" b="b"/>
              <a:pathLst>
                <a:path w="4586" h="4587" extrusionOk="0">
                  <a:moveTo>
                    <a:pt x="1951" y="1"/>
                  </a:moveTo>
                  <a:cubicBezTo>
                    <a:pt x="3707" y="1"/>
                    <a:pt x="4585" y="2115"/>
                    <a:pt x="3350" y="3350"/>
                  </a:cubicBezTo>
                  <a:cubicBezTo>
                    <a:pt x="2114" y="4586"/>
                    <a:pt x="0" y="3708"/>
                    <a:pt x="0" y="1952"/>
                  </a:cubicBezTo>
                  <a:cubicBezTo>
                    <a:pt x="0" y="879"/>
                    <a:pt x="878" y="1"/>
                    <a:pt x="19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2904725" y="829900"/>
              <a:ext cx="1395925" cy="602450"/>
            </a:xfrm>
            <a:custGeom>
              <a:avLst/>
              <a:gdLst/>
              <a:ahLst/>
              <a:cxnLst/>
              <a:rect l="l" t="t" r="r" b="b"/>
              <a:pathLst>
                <a:path w="55837" h="24098" extrusionOk="0">
                  <a:moveTo>
                    <a:pt x="55837" y="4065"/>
                  </a:moveTo>
                  <a:cubicBezTo>
                    <a:pt x="55837" y="1854"/>
                    <a:pt x="54016" y="33"/>
                    <a:pt x="51804" y="0"/>
                  </a:cubicBezTo>
                  <a:lnTo>
                    <a:pt x="4065" y="0"/>
                  </a:lnTo>
                  <a:cubicBezTo>
                    <a:pt x="1821" y="33"/>
                    <a:pt x="0" y="1821"/>
                    <a:pt x="33" y="4065"/>
                  </a:cubicBezTo>
                  <a:lnTo>
                    <a:pt x="33" y="15870"/>
                  </a:lnTo>
                  <a:cubicBezTo>
                    <a:pt x="0" y="18114"/>
                    <a:pt x="1821" y="19935"/>
                    <a:pt x="4065" y="19935"/>
                  </a:cubicBezTo>
                  <a:lnTo>
                    <a:pt x="6895" y="19935"/>
                  </a:lnTo>
                  <a:lnTo>
                    <a:pt x="4326" y="24097"/>
                  </a:lnTo>
                  <a:lnTo>
                    <a:pt x="11935" y="19902"/>
                  </a:lnTo>
                  <a:lnTo>
                    <a:pt x="51804" y="19902"/>
                  </a:lnTo>
                  <a:cubicBezTo>
                    <a:pt x="54016" y="19902"/>
                    <a:pt x="55837" y="18081"/>
                    <a:pt x="55837" y="1583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3068125" y="1002250"/>
              <a:ext cx="1087000" cy="26025"/>
            </a:xfrm>
            <a:custGeom>
              <a:avLst/>
              <a:gdLst/>
              <a:ahLst/>
              <a:cxnLst/>
              <a:rect l="l" t="t" r="r" b="b"/>
              <a:pathLst>
                <a:path w="43480" h="1041" extrusionOk="0">
                  <a:moveTo>
                    <a:pt x="1" y="0"/>
                  </a:moveTo>
                  <a:lnTo>
                    <a:pt x="1" y="1041"/>
                  </a:lnTo>
                  <a:lnTo>
                    <a:pt x="43480" y="1041"/>
                  </a:lnTo>
                  <a:lnTo>
                    <a:pt x="43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3"/>
            <p:cNvSpPr/>
            <p:nvPr/>
          </p:nvSpPr>
          <p:spPr>
            <a:xfrm>
              <a:off x="3068125" y="1128250"/>
              <a:ext cx="1087000" cy="26050"/>
            </a:xfrm>
            <a:custGeom>
              <a:avLst/>
              <a:gdLst/>
              <a:ahLst/>
              <a:cxnLst/>
              <a:rect l="l" t="t" r="r" b="b"/>
              <a:pathLst>
                <a:path w="43480" h="1042" extrusionOk="0">
                  <a:moveTo>
                    <a:pt x="1" y="1"/>
                  </a:moveTo>
                  <a:lnTo>
                    <a:pt x="1" y="1041"/>
                  </a:lnTo>
                  <a:lnTo>
                    <a:pt x="43480" y="1041"/>
                  </a:lnTo>
                  <a:lnTo>
                    <a:pt x="434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3"/>
            <p:cNvSpPr/>
            <p:nvPr/>
          </p:nvSpPr>
          <p:spPr>
            <a:xfrm>
              <a:off x="5376225" y="4620850"/>
              <a:ext cx="916250" cy="151250"/>
            </a:xfrm>
            <a:custGeom>
              <a:avLst/>
              <a:gdLst/>
              <a:ahLst/>
              <a:cxnLst/>
              <a:rect l="l" t="t" r="r" b="b"/>
              <a:pathLst>
                <a:path w="36650" h="6050" extrusionOk="0">
                  <a:moveTo>
                    <a:pt x="18341" y="1"/>
                  </a:moveTo>
                  <a:cubicBezTo>
                    <a:pt x="28455" y="1"/>
                    <a:pt x="36650" y="1367"/>
                    <a:pt x="36650" y="3025"/>
                  </a:cubicBezTo>
                  <a:cubicBezTo>
                    <a:pt x="36650" y="4716"/>
                    <a:pt x="28455" y="6050"/>
                    <a:pt x="18341" y="6050"/>
                  </a:cubicBezTo>
                  <a:cubicBezTo>
                    <a:pt x="8228" y="6050"/>
                    <a:pt x="0" y="4716"/>
                    <a:pt x="0" y="3025"/>
                  </a:cubicBezTo>
                  <a:cubicBezTo>
                    <a:pt x="0" y="1367"/>
                    <a:pt x="8195" y="1"/>
                    <a:pt x="18341" y="1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3"/>
            <p:cNvSpPr/>
            <p:nvPr/>
          </p:nvSpPr>
          <p:spPr>
            <a:xfrm>
              <a:off x="5508725" y="3934700"/>
              <a:ext cx="872375" cy="769925"/>
            </a:xfrm>
            <a:custGeom>
              <a:avLst/>
              <a:gdLst/>
              <a:ahLst/>
              <a:cxnLst/>
              <a:rect l="l" t="t" r="r" b="b"/>
              <a:pathLst>
                <a:path w="34895" h="30797" extrusionOk="0">
                  <a:moveTo>
                    <a:pt x="25269" y="18927"/>
                  </a:moveTo>
                  <a:lnTo>
                    <a:pt x="25269" y="11935"/>
                  </a:lnTo>
                  <a:cubicBezTo>
                    <a:pt x="25821" y="11642"/>
                    <a:pt x="26439" y="11512"/>
                    <a:pt x="27057" y="11512"/>
                  </a:cubicBezTo>
                  <a:cubicBezTo>
                    <a:pt x="29268" y="11447"/>
                    <a:pt x="31122" y="13203"/>
                    <a:pt x="31122" y="15447"/>
                  </a:cubicBezTo>
                  <a:cubicBezTo>
                    <a:pt x="31122" y="17659"/>
                    <a:pt x="29268" y="19447"/>
                    <a:pt x="27057" y="19350"/>
                  </a:cubicBezTo>
                  <a:cubicBezTo>
                    <a:pt x="26439" y="19382"/>
                    <a:pt x="25821" y="19220"/>
                    <a:pt x="25269" y="18927"/>
                  </a:cubicBezTo>
                  <a:close/>
                  <a:moveTo>
                    <a:pt x="25269" y="23089"/>
                  </a:moveTo>
                  <a:lnTo>
                    <a:pt x="25269" y="29171"/>
                  </a:lnTo>
                  <a:cubicBezTo>
                    <a:pt x="25269" y="30049"/>
                    <a:pt x="24521" y="30796"/>
                    <a:pt x="23643" y="30796"/>
                  </a:cubicBezTo>
                  <a:lnTo>
                    <a:pt x="1627" y="30796"/>
                  </a:lnTo>
                  <a:cubicBezTo>
                    <a:pt x="749" y="30796"/>
                    <a:pt x="1" y="30049"/>
                    <a:pt x="1" y="29171"/>
                  </a:cubicBezTo>
                  <a:lnTo>
                    <a:pt x="1" y="1626"/>
                  </a:lnTo>
                  <a:cubicBezTo>
                    <a:pt x="1" y="748"/>
                    <a:pt x="749" y="0"/>
                    <a:pt x="1627" y="0"/>
                  </a:cubicBezTo>
                  <a:lnTo>
                    <a:pt x="23610" y="0"/>
                  </a:lnTo>
                  <a:cubicBezTo>
                    <a:pt x="24521" y="0"/>
                    <a:pt x="25236" y="748"/>
                    <a:pt x="25236" y="1626"/>
                  </a:cubicBezTo>
                  <a:lnTo>
                    <a:pt x="25236" y="7805"/>
                  </a:lnTo>
                  <a:cubicBezTo>
                    <a:pt x="30179" y="6667"/>
                    <a:pt x="34894" y="10407"/>
                    <a:pt x="34894" y="15447"/>
                  </a:cubicBezTo>
                  <a:cubicBezTo>
                    <a:pt x="34894" y="20520"/>
                    <a:pt x="30179" y="24260"/>
                    <a:pt x="25236" y="231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3"/>
            <p:cNvSpPr/>
            <p:nvPr/>
          </p:nvSpPr>
          <p:spPr>
            <a:xfrm>
              <a:off x="5549375" y="3965600"/>
              <a:ext cx="539850" cy="60175"/>
            </a:xfrm>
            <a:custGeom>
              <a:avLst/>
              <a:gdLst/>
              <a:ahLst/>
              <a:cxnLst/>
              <a:rect l="l" t="t" r="r" b="b"/>
              <a:pathLst>
                <a:path w="21594" h="2407" extrusionOk="0">
                  <a:moveTo>
                    <a:pt x="21594" y="1203"/>
                  </a:moveTo>
                  <a:cubicBezTo>
                    <a:pt x="21594" y="618"/>
                    <a:pt x="21106" y="98"/>
                    <a:pt x="20488" y="98"/>
                  </a:cubicBezTo>
                  <a:lnTo>
                    <a:pt x="1562" y="98"/>
                  </a:lnTo>
                  <a:cubicBezTo>
                    <a:pt x="1" y="0"/>
                    <a:pt x="1" y="2407"/>
                    <a:pt x="1562" y="2309"/>
                  </a:cubicBezTo>
                  <a:lnTo>
                    <a:pt x="20488" y="2309"/>
                  </a:lnTo>
                  <a:cubicBezTo>
                    <a:pt x="21073" y="2342"/>
                    <a:pt x="21594" y="1821"/>
                    <a:pt x="21594" y="1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3"/>
            <p:cNvSpPr/>
            <p:nvPr/>
          </p:nvSpPr>
          <p:spPr>
            <a:xfrm>
              <a:off x="5277025" y="2977800"/>
              <a:ext cx="1202450" cy="1046350"/>
            </a:xfrm>
            <a:custGeom>
              <a:avLst/>
              <a:gdLst/>
              <a:ahLst/>
              <a:cxnLst/>
              <a:rect l="l" t="t" r="r" b="b"/>
              <a:pathLst>
                <a:path w="48098" h="41854" extrusionOk="0">
                  <a:moveTo>
                    <a:pt x="30407" y="41821"/>
                  </a:moveTo>
                  <a:cubicBezTo>
                    <a:pt x="30407" y="41854"/>
                    <a:pt x="15382" y="41854"/>
                    <a:pt x="15382" y="41821"/>
                  </a:cubicBezTo>
                  <a:cubicBezTo>
                    <a:pt x="13887" y="39480"/>
                    <a:pt x="13366" y="36553"/>
                    <a:pt x="11935" y="34244"/>
                  </a:cubicBezTo>
                  <a:cubicBezTo>
                    <a:pt x="10635" y="32163"/>
                    <a:pt x="8911" y="30374"/>
                    <a:pt x="8163" y="27968"/>
                  </a:cubicBezTo>
                  <a:cubicBezTo>
                    <a:pt x="7675" y="26244"/>
                    <a:pt x="7448" y="24456"/>
                    <a:pt x="7545" y="22635"/>
                  </a:cubicBezTo>
                  <a:cubicBezTo>
                    <a:pt x="7675" y="20326"/>
                    <a:pt x="8326" y="18082"/>
                    <a:pt x="7383" y="15838"/>
                  </a:cubicBezTo>
                  <a:cubicBezTo>
                    <a:pt x="5887" y="12163"/>
                    <a:pt x="2114" y="9984"/>
                    <a:pt x="684" y="6277"/>
                  </a:cubicBezTo>
                  <a:cubicBezTo>
                    <a:pt x="1" y="4489"/>
                    <a:pt x="261" y="2407"/>
                    <a:pt x="814" y="586"/>
                  </a:cubicBezTo>
                  <a:cubicBezTo>
                    <a:pt x="911" y="229"/>
                    <a:pt x="1432" y="98"/>
                    <a:pt x="1757" y="66"/>
                  </a:cubicBezTo>
                  <a:cubicBezTo>
                    <a:pt x="2797" y="1"/>
                    <a:pt x="3871" y="196"/>
                    <a:pt x="4846" y="586"/>
                  </a:cubicBezTo>
                  <a:cubicBezTo>
                    <a:pt x="7383" y="1529"/>
                    <a:pt x="9789" y="2830"/>
                    <a:pt x="12293" y="3838"/>
                  </a:cubicBezTo>
                  <a:cubicBezTo>
                    <a:pt x="13789" y="4456"/>
                    <a:pt x="15480" y="5041"/>
                    <a:pt x="17139" y="4944"/>
                  </a:cubicBezTo>
                  <a:cubicBezTo>
                    <a:pt x="21691" y="4716"/>
                    <a:pt x="25854" y="2017"/>
                    <a:pt x="30504" y="2310"/>
                  </a:cubicBezTo>
                  <a:cubicBezTo>
                    <a:pt x="34114" y="2537"/>
                    <a:pt x="36943" y="5237"/>
                    <a:pt x="40455" y="5919"/>
                  </a:cubicBezTo>
                  <a:cubicBezTo>
                    <a:pt x="42309" y="6277"/>
                    <a:pt x="44195" y="5562"/>
                    <a:pt x="46114" y="5789"/>
                  </a:cubicBezTo>
                  <a:cubicBezTo>
                    <a:pt x="46471" y="5854"/>
                    <a:pt x="47805" y="5952"/>
                    <a:pt x="48000" y="6342"/>
                  </a:cubicBezTo>
                  <a:cubicBezTo>
                    <a:pt x="48097" y="6505"/>
                    <a:pt x="47187" y="6960"/>
                    <a:pt x="47122" y="6993"/>
                  </a:cubicBezTo>
                  <a:cubicBezTo>
                    <a:pt x="46114" y="7448"/>
                    <a:pt x="45138" y="8001"/>
                    <a:pt x="44260" y="8684"/>
                  </a:cubicBezTo>
                  <a:cubicBezTo>
                    <a:pt x="41691" y="10732"/>
                    <a:pt x="39512" y="12586"/>
                    <a:pt x="38211" y="15708"/>
                  </a:cubicBezTo>
                  <a:cubicBezTo>
                    <a:pt x="37431" y="17561"/>
                    <a:pt x="36813" y="19903"/>
                    <a:pt x="36910" y="21952"/>
                  </a:cubicBezTo>
                  <a:cubicBezTo>
                    <a:pt x="37008" y="23903"/>
                    <a:pt x="37821" y="25789"/>
                    <a:pt x="37073" y="27740"/>
                  </a:cubicBezTo>
                  <a:cubicBezTo>
                    <a:pt x="36520" y="29269"/>
                    <a:pt x="34797" y="30277"/>
                    <a:pt x="33626" y="31317"/>
                  </a:cubicBezTo>
                  <a:cubicBezTo>
                    <a:pt x="32130" y="32586"/>
                    <a:pt x="30829" y="34212"/>
                    <a:pt x="30276" y="36130"/>
                  </a:cubicBezTo>
                  <a:cubicBezTo>
                    <a:pt x="29789" y="38016"/>
                    <a:pt x="29821" y="39967"/>
                    <a:pt x="30407" y="41821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3"/>
            <p:cNvSpPr/>
            <p:nvPr/>
          </p:nvSpPr>
          <p:spPr>
            <a:xfrm>
              <a:off x="3355925" y="2471325"/>
              <a:ext cx="256925" cy="243925"/>
            </a:xfrm>
            <a:custGeom>
              <a:avLst/>
              <a:gdLst/>
              <a:ahLst/>
              <a:cxnLst/>
              <a:rect l="l" t="t" r="r" b="b"/>
              <a:pathLst>
                <a:path w="10277" h="9757" extrusionOk="0">
                  <a:moveTo>
                    <a:pt x="5139" y="0"/>
                  </a:moveTo>
                  <a:lnTo>
                    <a:pt x="6700" y="3252"/>
                  </a:lnTo>
                  <a:lnTo>
                    <a:pt x="10277" y="3740"/>
                  </a:lnTo>
                  <a:lnTo>
                    <a:pt x="7643" y="6211"/>
                  </a:lnTo>
                  <a:lnTo>
                    <a:pt x="8326" y="9756"/>
                  </a:lnTo>
                  <a:lnTo>
                    <a:pt x="5139" y="8033"/>
                  </a:lnTo>
                  <a:lnTo>
                    <a:pt x="1984" y="9756"/>
                  </a:lnTo>
                  <a:lnTo>
                    <a:pt x="2635" y="6211"/>
                  </a:lnTo>
                  <a:lnTo>
                    <a:pt x="1" y="3740"/>
                  </a:lnTo>
                  <a:lnTo>
                    <a:pt x="3578" y="325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3"/>
            <p:cNvSpPr/>
            <p:nvPr/>
          </p:nvSpPr>
          <p:spPr>
            <a:xfrm>
              <a:off x="3671375" y="2471325"/>
              <a:ext cx="256925" cy="243925"/>
            </a:xfrm>
            <a:custGeom>
              <a:avLst/>
              <a:gdLst/>
              <a:ahLst/>
              <a:cxnLst/>
              <a:rect l="l" t="t" r="r" b="b"/>
              <a:pathLst>
                <a:path w="10277" h="9757" extrusionOk="0">
                  <a:moveTo>
                    <a:pt x="5139" y="0"/>
                  </a:moveTo>
                  <a:lnTo>
                    <a:pt x="6699" y="3252"/>
                  </a:lnTo>
                  <a:lnTo>
                    <a:pt x="10277" y="3740"/>
                  </a:lnTo>
                  <a:lnTo>
                    <a:pt x="7643" y="6211"/>
                  </a:lnTo>
                  <a:lnTo>
                    <a:pt x="8325" y="9756"/>
                  </a:lnTo>
                  <a:lnTo>
                    <a:pt x="5139" y="8033"/>
                  </a:lnTo>
                  <a:lnTo>
                    <a:pt x="1984" y="9756"/>
                  </a:lnTo>
                  <a:lnTo>
                    <a:pt x="2635" y="6211"/>
                  </a:lnTo>
                  <a:lnTo>
                    <a:pt x="0" y="3740"/>
                  </a:lnTo>
                  <a:lnTo>
                    <a:pt x="3578" y="325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3"/>
            <p:cNvSpPr/>
            <p:nvPr/>
          </p:nvSpPr>
          <p:spPr>
            <a:xfrm>
              <a:off x="3981925" y="2471325"/>
              <a:ext cx="256950" cy="243925"/>
            </a:xfrm>
            <a:custGeom>
              <a:avLst/>
              <a:gdLst/>
              <a:ahLst/>
              <a:cxnLst/>
              <a:rect l="l" t="t" r="r" b="b"/>
              <a:pathLst>
                <a:path w="10278" h="9757" extrusionOk="0">
                  <a:moveTo>
                    <a:pt x="5139" y="0"/>
                  </a:moveTo>
                  <a:lnTo>
                    <a:pt x="6700" y="3252"/>
                  </a:lnTo>
                  <a:lnTo>
                    <a:pt x="10277" y="3740"/>
                  </a:lnTo>
                  <a:lnTo>
                    <a:pt x="7643" y="6211"/>
                  </a:lnTo>
                  <a:lnTo>
                    <a:pt x="8326" y="9756"/>
                  </a:lnTo>
                  <a:lnTo>
                    <a:pt x="5139" y="8033"/>
                  </a:lnTo>
                  <a:lnTo>
                    <a:pt x="1985" y="9756"/>
                  </a:lnTo>
                  <a:lnTo>
                    <a:pt x="2635" y="6211"/>
                  </a:lnTo>
                  <a:lnTo>
                    <a:pt x="1" y="3740"/>
                  </a:lnTo>
                  <a:lnTo>
                    <a:pt x="3611" y="325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" name="Google Shape;702;p43"/>
          <p:cNvSpPr/>
          <p:nvPr/>
        </p:nvSpPr>
        <p:spPr>
          <a:xfrm>
            <a:off x="7667218" y="1372511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43"/>
          <p:cNvSpPr/>
          <p:nvPr/>
        </p:nvSpPr>
        <p:spPr>
          <a:xfrm>
            <a:off x="-107751" y="1262675"/>
            <a:ext cx="1412576" cy="426719"/>
          </a:xfrm>
          <a:custGeom>
            <a:avLst/>
            <a:gdLst/>
            <a:ahLst/>
            <a:cxnLst/>
            <a:rect l="l" t="t" r="r" b="b"/>
            <a:pathLst>
              <a:path w="26887" h="8285" extrusionOk="0">
                <a:moveTo>
                  <a:pt x="11994" y="1"/>
                </a:moveTo>
                <a:cubicBezTo>
                  <a:pt x="11910" y="1"/>
                  <a:pt x="11826" y="4"/>
                  <a:pt x="11743" y="12"/>
                </a:cubicBezTo>
                <a:cubicBezTo>
                  <a:pt x="8640" y="278"/>
                  <a:pt x="4804" y="4582"/>
                  <a:pt x="4804" y="4582"/>
                </a:cubicBezTo>
                <a:cubicBezTo>
                  <a:pt x="4804" y="4582"/>
                  <a:pt x="4360" y="4421"/>
                  <a:pt x="3734" y="4421"/>
                </a:cubicBezTo>
                <a:cubicBezTo>
                  <a:pt x="2552" y="4421"/>
                  <a:pt x="721" y="4992"/>
                  <a:pt x="1" y="8284"/>
                </a:cubicBezTo>
                <a:lnTo>
                  <a:pt x="26887" y="8284"/>
                </a:lnTo>
                <a:cubicBezTo>
                  <a:pt x="26887" y="8284"/>
                  <a:pt x="24965" y="4376"/>
                  <a:pt x="22345" y="4376"/>
                </a:cubicBezTo>
                <a:cubicBezTo>
                  <a:pt x="22292" y="4376"/>
                  <a:pt x="22238" y="4378"/>
                  <a:pt x="22183" y="4381"/>
                </a:cubicBezTo>
                <a:cubicBezTo>
                  <a:pt x="19448" y="4582"/>
                  <a:pt x="18548" y="4582"/>
                  <a:pt x="18548" y="4582"/>
                </a:cubicBezTo>
                <a:cubicBezTo>
                  <a:pt x="18548" y="4582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608;p42"/>
          <p:cNvSpPr/>
          <p:nvPr/>
        </p:nvSpPr>
        <p:spPr>
          <a:xfrm rot="-2882616" flipH="1">
            <a:off x="471375" y="1964430"/>
            <a:ext cx="710355" cy="569337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28D09AF-2032-38FA-BCC6-C3B5DFA37C65}"/>
              </a:ext>
            </a:extLst>
          </p:cNvPr>
          <p:cNvSpPr txBox="1"/>
          <p:nvPr/>
        </p:nvSpPr>
        <p:spPr>
          <a:xfrm>
            <a:off x="502912" y="1981909"/>
            <a:ext cx="11761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A3"/>
              </a:buClr>
              <a:buSzPts val="3000"/>
            </a:pPr>
            <a:r>
              <a:rPr lang="en-GB" sz="3000" b="1" dirty="0">
                <a:solidFill>
                  <a:schemeClr val="dk1"/>
                </a:solidFill>
                <a:latin typeface="Kufam"/>
                <a:cs typeface="Kufam"/>
                <a:sym typeface="Kufam"/>
              </a:rPr>
              <a:t>01</a:t>
            </a:r>
            <a:endParaRPr lang="en-IN" sz="3000" b="1" dirty="0">
              <a:solidFill>
                <a:schemeClr val="dk1"/>
              </a:solidFill>
              <a:latin typeface="Kufam"/>
              <a:cs typeface="Kufam"/>
              <a:sym typeface="Kufam"/>
            </a:endParaRPr>
          </a:p>
        </p:txBody>
      </p:sp>
      <p:sp>
        <p:nvSpPr>
          <p:cNvPr id="6" name="Google Shape;1470;p56">
            <a:extLst>
              <a:ext uri="{FF2B5EF4-FFF2-40B4-BE49-F238E27FC236}">
                <a16:creationId xmlns:a16="http://schemas.microsoft.com/office/drawing/2014/main" id="{FF115340-229E-D908-A412-FE9CB8A1BABF}"/>
              </a:ext>
            </a:extLst>
          </p:cNvPr>
          <p:cNvSpPr/>
          <p:nvPr/>
        </p:nvSpPr>
        <p:spPr>
          <a:xfrm rot="9506076">
            <a:off x="470867" y="2661285"/>
            <a:ext cx="752022" cy="590436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7D902F-5BCE-510B-15C4-DB452FF21073}"/>
              </a:ext>
            </a:extLst>
          </p:cNvPr>
          <p:cNvSpPr txBox="1"/>
          <p:nvPr/>
        </p:nvSpPr>
        <p:spPr>
          <a:xfrm>
            <a:off x="574358" y="2680752"/>
            <a:ext cx="116239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A3"/>
              </a:buClr>
              <a:buSzPts val="3000"/>
            </a:pPr>
            <a:r>
              <a:rPr lang="en-GB" sz="3000" b="1" dirty="0">
                <a:solidFill>
                  <a:schemeClr val="dk1"/>
                </a:solidFill>
                <a:latin typeface="Kufam"/>
                <a:cs typeface="Kufam"/>
                <a:sym typeface="Kufam"/>
              </a:rPr>
              <a:t>02</a:t>
            </a:r>
            <a:endParaRPr lang="en-IN" sz="3000" b="1" dirty="0">
              <a:solidFill>
                <a:schemeClr val="dk1"/>
              </a:solidFill>
              <a:latin typeface="Kufam"/>
              <a:cs typeface="Kufam"/>
              <a:sym typeface="Kufam"/>
            </a:endParaRPr>
          </a:p>
        </p:txBody>
      </p:sp>
      <p:sp>
        <p:nvSpPr>
          <p:cNvPr id="8" name="Google Shape;2061;p67">
            <a:extLst>
              <a:ext uri="{FF2B5EF4-FFF2-40B4-BE49-F238E27FC236}">
                <a16:creationId xmlns:a16="http://schemas.microsoft.com/office/drawing/2014/main" id="{3A12EC20-8C87-6A40-4359-F78F1FEBA776}"/>
              </a:ext>
            </a:extLst>
          </p:cNvPr>
          <p:cNvSpPr/>
          <p:nvPr/>
        </p:nvSpPr>
        <p:spPr>
          <a:xfrm rot="18728685" flipH="1">
            <a:off x="464761" y="3402889"/>
            <a:ext cx="764234" cy="646775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5DD37A-3C58-E779-6FF5-0FFF3752A8D5}"/>
              </a:ext>
            </a:extLst>
          </p:cNvPr>
          <p:cNvSpPr txBox="1"/>
          <p:nvPr/>
        </p:nvSpPr>
        <p:spPr>
          <a:xfrm>
            <a:off x="1217730" y="1898406"/>
            <a:ext cx="3016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accent1"/>
                </a:solidFill>
                <a:latin typeface="Kufam"/>
                <a:cs typeface="Kufam"/>
                <a:sym typeface="Mulish"/>
              </a:rPr>
              <a:t>Introduction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48D276-84B2-8953-D6B9-E532CDE4BEBD}"/>
              </a:ext>
            </a:extLst>
          </p:cNvPr>
          <p:cNvSpPr txBox="1"/>
          <p:nvPr/>
        </p:nvSpPr>
        <p:spPr>
          <a:xfrm>
            <a:off x="1319810" y="2571404"/>
            <a:ext cx="28152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accent1"/>
                </a:solidFill>
                <a:latin typeface="Kufam"/>
                <a:cs typeface="Kufam"/>
                <a:sym typeface="Kufam"/>
              </a:rPr>
              <a:t>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E91D63-B2E6-B0EF-EE61-55B837DB89E7}"/>
              </a:ext>
            </a:extLst>
          </p:cNvPr>
          <p:cNvSpPr txBox="1"/>
          <p:nvPr/>
        </p:nvSpPr>
        <p:spPr>
          <a:xfrm>
            <a:off x="548390" y="3428948"/>
            <a:ext cx="116239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A3"/>
              </a:buClr>
              <a:buSzPts val="3000"/>
            </a:pPr>
            <a:r>
              <a:rPr lang="en-GB" sz="3000" b="1" dirty="0">
                <a:solidFill>
                  <a:schemeClr val="dk1"/>
                </a:solidFill>
                <a:latin typeface="Kufam"/>
                <a:cs typeface="Kufam"/>
                <a:sym typeface="Kufam"/>
              </a:rPr>
              <a:t>03</a:t>
            </a:r>
            <a:endParaRPr lang="en-IN" sz="3000" b="1" dirty="0">
              <a:solidFill>
                <a:schemeClr val="dk1"/>
              </a:solidFill>
              <a:latin typeface="Kufam"/>
              <a:cs typeface="Kufam"/>
              <a:sym typeface="Kufa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2" name="Google Shape;632;p43"/>
          <p:cNvGrpSpPr/>
          <p:nvPr/>
        </p:nvGrpSpPr>
        <p:grpSpPr>
          <a:xfrm flipH="1">
            <a:off x="720000" y="534650"/>
            <a:ext cx="7704000" cy="883215"/>
            <a:chOff x="5964300" y="2114563"/>
            <a:chExt cx="7704000" cy="883215"/>
          </a:xfrm>
        </p:grpSpPr>
        <p:sp>
          <p:nvSpPr>
            <p:cNvPr id="633" name="Google Shape;633;p43"/>
            <p:cNvSpPr/>
            <p:nvPr/>
          </p:nvSpPr>
          <p:spPr>
            <a:xfrm>
              <a:off x="5964300" y="2114563"/>
              <a:ext cx="7704000" cy="600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3"/>
            <p:cNvSpPr/>
            <p:nvPr/>
          </p:nvSpPr>
          <p:spPr>
            <a:xfrm flipH="1">
              <a:off x="12827500" y="2671546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43"/>
          <p:cNvSpPr txBox="1">
            <a:spLocks noGrp="1"/>
          </p:cNvSpPr>
          <p:nvPr>
            <p:ph type="title"/>
          </p:nvPr>
        </p:nvSpPr>
        <p:spPr>
          <a:xfrm>
            <a:off x="713224" y="500100"/>
            <a:ext cx="771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Tech Stack</a:t>
            </a:r>
            <a:endParaRPr dirty="0"/>
          </a:p>
        </p:txBody>
      </p:sp>
      <p:sp>
        <p:nvSpPr>
          <p:cNvPr id="636" name="Google Shape;636;p43"/>
          <p:cNvSpPr txBox="1">
            <a:spLocks noGrp="1"/>
          </p:cNvSpPr>
          <p:nvPr>
            <p:ph type="body" idx="1"/>
          </p:nvPr>
        </p:nvSpPr>
        <p:spPr>
          <a:xfrm>
            <a:off x="1147774" y="1262674"/>
            <a:ext cx="7758333" cy="33807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-GB" b="1" dirty="0"/>
              <a:t>Frontend (Stream lit): </a:t>
            </a:r>
            <a:r>
              <a:rPr lang="en-GB" dirty="0"/>
              <a:t>Used to build an interactive web-based user interface for clients, support, and admin dashboards.</a:t>
            </a:r>
            <a:r>
              <a:rPr lang="en" dirty="0"/>
              <a:t>You can organize your ideas clearly</a:t>
            </a:r>
          </a:p>
          <a:p>
            <a:pPr lvl="0">
              <a:spcBef>
                <a:spcPts val="1600"/>
              </a:spcBef>
            </a:pPr>
            <a:r>
              <a:rPr lang="en-GB" b="1" dirty="0"/>
              <a:t>Backend (Python):</a:t>
            </a:r>
            <a:r>
              <a:rPr lang="en-GB" dirty="0"/>
              <a:t> Handles application logic, authentication, and ticket processing.</a:t>
            </a:r>
          </a:p>
          <a:p>
            <a:pPr lvl="0">
              <a:spcBef>
                <a:spcPts val="1600"/>
              </a:spcBef>
            </a:pPr>
            <a:r>
              <a:rPr lang="en-GB" b="1" dirty="0"/>
              <a:t>Database (PostgreSQL):</a:t>
            </a:r>
            <a:r>
              <a:rPr lang="en-GB" dirty="0"/>
              <a:t> Stores user data, queries, ticket status, and activity logs securely.</a:t>
            </a:r>
          </a:p>
          <a:p>
            <a:pPr>
              <a:spcBef>
                <a:spcPts val="1600"/>
              </a:spcBef>
            </a:pPr>
            <a:r>
              <a:rPr lang="en-GB" b="1" dirty="0"/>
              <a:t>Libraries (Pandas, Matplotlib, </a:t>
            </a:r>
            <a:r>
              <a:rPr lang="en-GB" b="1" dirty="0" err="1"/>
              <a:t>Hashlib</a:t>
            </a:r>
            <a:r>
              <a:rPr lang="en-GB" b="1" dirty="0"/>
              <a:t>):</a:t>
            </a:r>
            <a:r>
              <a:rPr lang="en-GB" dirty="0"/>
              <a:t> Used for data processing, analytics visualization, and secure password hashing.</a:t>
            </a:r>
          </a:p>
          <a:p>
            <a:pPr marL="133350" lvl="0" indent="0">
              <a:spcBef>
                <a:spcPts val="1600"/>
              </a:spcBef>
              <a:buNone/>
            </a:pPr>
            <a:endParaRPr dirty="0"/>
          </a:p>
        </p:txBody>
      </p:sp>
      <p:sp>
        <p:nvSpPr>
          <p:cNvPr id="703" name="Google Shape;703;p43"/>
          <p:cNvSpPr/>
          <p:nvPr/>
        </p:nvSpPr>
        <p:spPr>
          <a:xfrm>
            <a:off x="-107751" y="1262675"/>
            <a:ext cx="1412576" cy="426719"/>
          </a:xfrm>
          <a:custGeom>
            <a:avLst/>
            <a:gdLst/>
            <a:ahLst/>
            <a:cxnLst/>
            <a:rect l="l" t="t" r="r" b="b"/>
            <a:pathLst>
              <a:path w="26887" h="8285" extrusionOk="0">
                <a:moveTo>
                  <a:pt x="11994" y="1"/>
                </a:moveTo>
                <a:cubicBezTo>
                  <a:pt x="11910" y="1"/>
                  <a:pt x="11826" y="4"/>
                  <a:pt x="11743" y="12"/>
                </a:cubicBezTo>
                <a:cubicBezTo>
                  <a:pt x="8640" y="278"/>
                  <a:pt x="4804" y="4582"/>
                  <a:pt x="4804" y="4582"/>
                </a:cubicBezTo>
                <a:cubicBezTo>
                  <a:pt x="4804" y="4582"/>
                  <a:pt x="4360" y="4421"/>
                  <a:pt x="3734" y="4421"/>
                </a:cubicBezTo>
                <a:cubicBezTo>
                  <a:pt x="2552" y="4421"/>
                  <a:pt x="721" y="4992"/>
                  <a:pt x="1" y="8284"/>
                </a:cubicBezTo>
                <a:lnTo>
                  <a:pt x="26887" y="8284"/>
                </a:lnTo>
                <a:cubicBezTo>
                  <a:pt x="26887" y="8284"/>
                  <a:pt x="24965" y="4376"/>
                  <a:pt x="22345" y="4376"/>
                </a:cubicBezTo>
                <a:cubicBezTo>
                  <a:pt x="22292" y="4376"/>
                  <a:pt x="22238" y="4378"/>
                  <a:pt x="22183" y="4381"/>
                </a:cubicBezTo>
                <a:cubicBezTo>
                  <a:pt x="19448" y="4582"/>
                  <a:pt x="18548" y="4582"/>
                  <a:pt x="18548" y="4582"/>
                </a:cubicBezTo>
                <a:cubicBezTo>
                  <a:pt x="18548" y="4582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7" name="Google Shape;9547;p94"/>
          <p:cNvGrpSpPr/>
          <p:nvPr/>
        </p:nvGrpSpPr>
        <p:grpSpPr>
          <a:xfrm>
            <a:off x="550128" y="1450498"/>
            <a:ext cx="630578" cy="658267"/>
            <a:chOff x="-6689825" y="3992050"/>
            <a:chExt cx="293025" cy="291250"/>
          </a:xfrm>
        </p:grpSpPr>
        <p:sp>
          <p:nvSpPr>
            <p:cNvPr id="9548" name="Google Shape;9548;p94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94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94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94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94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94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94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94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94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94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94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94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5" name="Google Shape;9585;p94"/>
          <p:cNvGrpSpPr/>
          <p:nvPr/>
        </p:nvGrpSpPr>
        <p:grpSpPr>
          <a:xfrm>
            <a:off x="8162542" y="4038499"/>
            <a:ext cx="421927" cy="297195"/>
            <a:chOff x="-1199300" y="3279250"/>
            <a:chExt cx="293025" cy="206400"/>
          </a:xfrm>
        </p:grpSpPr>
        <p:sp>
          <p:nvSpPr>
            <p:cNvPr id="9586" name="Google Shape;9586;p94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94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94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94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8" name="Google Shape;9538;p94"/>
          <p:cNvGrpSpPr/>
          <p:nvPr/>
        </p:nvGrpSpPr>
        <p:grpSpPr>
          <a:xfrm>
            <a:off x="8192651" y="1078813"/>
            <a:ext cx="442337" cy="419623"/>
            <a:chOff x="-6696925" y="3272575"/>
            <a:chExt cx="307200" cy="291425"/>
          </a:xfrm>
        </p:grpSpPr>
        <p:sp>
          <p:nvSpPr>
            <p:cNvPr id="9539" name="Google Shape;9539;p94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94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6" name="Google Shape;9726;p94"/>
          <p:cNvGrpSpPr/>
          <p:nvPr/>
        </p:nvGrpSpPr>
        <p:grpSpPr>
          <a:xfrm>
            <a:off x="638055" y="3617724"/>
            <a:ext cx="600597" cy="515661"/>
            <a:chOff x="-804700" y="3226500"/>
            <a:chExt cx="292225" cy="292225"/>
          </a:xfrm>
        </p:grpSpPr>
        <p:sp>
          <p:nvSpPr>
            <p:cNvPr id="9727" name="Google Shape;9727;p94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94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94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94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94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94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94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3" name="Google Shape;9673;p94"/>
          <p:cNvGrpSpPr/>
          <p:nvPr/>
        </p:nvGrpSpPr>
        <p:grpSpPr>
          <a:xfrm>
            <a:off x="3432581" y="4086778"/>
            <a:ext cx="581858" cy="556622"/>
            <a:chOff x="-1182750" y="3962900"/>
            <a:chExt cx="294575" cy="291450"/>
          </a:xfrm>
        </p:grpSpPr>
        <p:sp>
          <p:nvSpPr>
            <p:cNvPr id="9674" name="Google Shape;9674;p94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94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94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94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94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94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94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8" name="Google Shape;9708;p94"/>
          <p:cNvGrpSpPr/>
          <p:nvPr/>
        </p:nvGrpSpPr>
        <p:grpSpPr>
          <a:xfrm>
            <a:off x="4543210" y="4092018"/>
            <a:ext cx="522958" cy="516832"/>
            <a:chOff x="-3771675" y="3971775"/>
            <a:chExt cx="291300" cy="292025"/>
          </a:xfrm>
        </p:grpSpPr>
        <p:sp>
          <p:nvSpPr>
            <p:cNvPr id="9709" name="Google Shape;9709;p94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94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94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94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94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5" name="Google Shape;2295;p71"/>
          <p:cNvGrpSpPr/>
          <p:nvPr/>
        </p:nvGrpSpPr>
        <p:grpSpPr>
          <a:xfrm rot="-6868010">
            <a:off x="520393" y="566858"/>
            <a:ext cx="821897" cy="871325"/>
            <a:chOff x="11544578" y="3626466"/>
            <a:chExt cx="489717" cy="519155"/>
          </a:xfrm>
        </p:grpSpPr>
        <p:sp>
          <p:nvSpPr>
            <p:cNvPr id="2296" name="Google Shape;2296;p71"/>
            <p:cNvSpPr/>
            <p:nvPr/>
          </p:nvSpPr>
          <p:spPr>
            <a:xfrm>
              <a:off x="11544578" y="3626466"/>
              <a:ext cx="489717" cy="519155"/>
            </a:xfrm>
            <a:custGeom>
              <a:avLst/>
              <a:gdLst/>
              <a:ahLst/>
              <a:cxnLst/>
              <a:rect l="l" t="t" r="r" b="b"/>
              <a:pathLst>
                <a:path w="5839" h="6190" extrusionOk="0">
                  <a:moveTo>
                    <a:pt x="3005" y="1"/>
                  </a:moveTo>
                  <a:cubicBezTo>
                    <a:pt x="2359" y="1"/>
                    <a:pt x="1699" y="225"/>
                    <a:pt x="1142" y="726"/>
                  </a:cubicBezTo>
                  <a:cubicBezTo>
                    <a:pt x="315" y="1474"/>
                    <a:pt x="0" y="2629"/>
                    <a:pt x="342" y="3691"/>
                  </a:cubicBezTo>
                  <a:cubicBezTo>
                    <a:pt x="683" y="4747"/>
                    <a:pt x="1614" y="5502"/>
                    <a:pt x="2723" y="5627"/>
                  </a:cubicBezTo>
                  <a:cubicBezTo>
                    <a:pt x="2716" y="5797"/>
                    <a:pt x="2625" y="5961"/>
                    <a:pt x="2480" y="6060"/>
                  </a:cubicBezTo>
                  <a:cubicBezTo>
                    <a:pt x="2428" y="6092"/>
                    <a:pt x="2441" y="6171"/>
                    <a:pt x="2506" y="6178"/>
                  </a:cubicBezTo>
                  <a:cubicBezTo>
                    <a:pt x="2559" y="6186"/>
                    <a:pt x="2612" y="6190"/>
                    <a:pt x="2666" y="6190"/>
                  </a:cubicBezTo>
                  <a:cubicBezTo>
                    <a:pt x="2826" y="6190"/>
                    <a:pt x="2987" y="6153"/>
                    <a:pt x="3130" y="6079"/>
                  </a:cubicBezTo>
                  <a:cubicBezTo>
                    <a:pt x="3326" y="5974"/>
                    <a:pt x="3484" y="5797"/>
                    <a:pt x="3563" y="5587"/>
                  </a:cubicBezTo>
                  <a:cubicBezTo>
                    <a:pt x="4881" y="5325"/>
                    <a:pt x="5839" y="4170"/>
                    <a:pt x="5839" y="2825"/>
                  </a:cubicBezTo>
                  <a:cubicBezTo>
                    <a:pt x="5839" y="1136"/>
                    <a:pt x="4456" y="1"/>
                    <a:pt x="30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71"/>
            <p:cNvSpPr/>
            <p:nvPr/>
          </p:nvSpPr>
          <p:spPr>
            <a:xfrm rot="7826908">
              <a:off x="11791284" y="3789507"/>
              <a:ext cx="169503" cy="144174"/>
            </a:xfrm>
            <a:custGeom>
              <a:avLst/>
              <a:gdLst/>
              <a:ahLst/>
              <a:cxnLst/>
              <a:rect l="l" t="t" r="r" b="b"/>
              <a:pathLst>
                <a:path w="2021" h="1719" extrusionOk="0">
                  <a:moveTo>
                    <a:pt x="879" y="1"/>
                  </a:moveTo>
                  <a:cubicBezTo>
                    <a:pt x="869" y="1"/>
                    <a:pt x="858" y="1"/>
                    <a:pt x="847" y="1"/>
                  </a:cubicBezTo>
                  <a:lnTo>
                    <a:pt x="795" y="54"/>
                  </a:lnTo>
                  <a:lnTo>
                    <a:pt x="1208" y="467"/>
                  </a:lnTo>
                  <a:lnTo>
                    <a:pt x="1077" y="788"/>
                  </a:lnTo>
                  <a:cubicBezTo>
                    <a:pt x="1031" y="900"/>
                    <a:pt x="939" y="998"/>
                    <a:pt x="821" y="1044"/>
                  </a:cubicBezTo>
                  <a:lnTo>
                    <a:pt x="486" y="1189"/>
                  </a:lnTo>
                  <a:lnTo>
                    <a:pt x="73" y="775"/>
                  </a:lnTo>
                  <a:lnTo>
                    <a:pt x="14" y="834"/>
                  </a:lnTo>
                  <a:cubicBezTo>
                    <a:pt x="1" y="1361"/>
                    <a:pt x="431" y="1718"/>
                    <a:pt x="880" y="1718"/>
                  </a:cubicBezTo>
                  <a:cubicBezTo>
                    <a:pt x="1089" y="1718"/>
                    <a:pt x="1303" y="1640"/>
                    <a:pt x="1477" y="1464"/>
                  </a:cubicBezTo>
                  <a:cubicBezTo>
                    <a:pt x="2020" y="921"/>
                    <a:pt x="1639" y="1"/>
                    <a:pt x="8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71"/>
            <p:cNvSpPr/>
            <p:nvPr/>
          </p:nvSpPr>
          <p:spPr>
            <a:xfrm rot="7826908">
              <a:off x="11639937" y="3786925"/>
              <a:ext cx="176129" cy="164639"/>
            </a:xfrm>
            <a:custGeom>
              <a:avLst/>
              <a:gdLst/>
              <a:ahLst/>
              <a:cxnLst/>
              <a:rect l="l" t="t" r="r" b="b"/>
              <a:pathLst>
                <a:path w="2100" h="1963" extrusionOk="0">
                  <a:moveTo>
                    <a:pt x="1558" y="1394"/>
                  </a:moveTo>
                  <a:cubicBezTo>
                    <a:pt x="1599" y="1394"/>
                    <a:pt x="1641" y="1409"/>
                    <a:pt x="1673" y="1444"/>
                  </a:cubicBezTo>
                  <a:cubicBezTo>
                    <a:pt x="1739" y="1503"/>
                    <a:pt x="1739" y="1608"/>
                    <a:pt x="1673" y="1673"/>
                  </a:cubicBezTo>
                  <a:cubicBezTo>
                    <a:pt x="1641" y="1707"/>
                    <a:pt x="1600" y="1723"/>
                    <a:pt x="1559" y="1723"/>
                  </a:cubicBezTo>
                  <a:cubicBezTo>
                    <a:pt x="1474" y="1723"/>
                    <a:pt x="1391" y="1657"/>
                    <a:pt x="1391" y="1555"/>
                  </a:cubicBezTo>
                  <a:cubicBezTo>
                    <a:pt x="1391" y="1458"/>
                    <a:pt x="1474" y="1394"/>
                    <a:pt x="1558" y="1394"/>
                  </a:cubicBezTo>
                  <a:close/>
                  <a:moveTo>
                    <a:pt x="453" y="0"/>
                  </a:moveTo>
                  <a:lnTo>
                    <a:pt x="0" y="453"/>
                  </a:lnTo>
                  <a:lnTo>
                    <a:pt x="1411" y="1863"/>
                  </a:lnTo>
                  <a:cubicBezTo>
                    <a:pt x="1481" y="1934"/>
                    <a:pt x="1559" y="1963"/>
                    <a:pt x="1635" y="1963"/>
                  </a:cubicBezTo>
                  <a:cubicBezTo>
                    <a:pt x="1884" y="1963"/>
                    <a:pt x="2100" y="1642"/>
                    <a:pt x="1863" y="1411"/>
                  </a:cubicBez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2" name="Google Shape;2302;p71"/>
          <p:cNvSpPr/>
          <p:nvPr/>
        </p:nvSpPr>
        <p:spPr>
          <a:xfrm>
            <a:off x="6931" y="2354149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3" name="Google Shape;2303;p71"/>
          <p:cNvSpPr/>
          <p:nvPr/>
        </p:nvSpPr>
        <p:spPr>
          <a:xfrm>
            <a:off x="7169731" y="2919874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2493;p75"/>
          <p:cNvSpPr txBox="1">
            <a:spLocks/>
          </p:cNvSpPr>
          <p:nvPr/>
        </p:nvSpPr>
        <p:spPr>
          <a:xfrm>
            <a:off x="1464351" y="1793149"/>
            <a:ext cx="5821064" cy="860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lish"/>
              <a:buNone/>
              <a:defRPr sz="17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2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marL="0" indent="0">
              <a:buClr>
                <a:schemeClr val="lt1"/>
              </a:buClr>
              <a:buSzPts val="1100"/>
            </a:pPr>
            <a:r>
              <a:rPr lang="en-GB" dirty="0"/>
              <a:t>Thank you for your time and attention.</a:t>
            </a:r>
          </a:p>
          <a:p>
            <a:pPr marL="0" indent="0">
              <a:buClr>
                <a:schemeClr val="lt1"/>
              </a:buClr>
              <a:buSzPts val="1100"/>
            </a:pPr>
            <a:r>
              <a:rPr lang="en-GB" dirty="0"/>
              <a:t>Do you have any questions?</a:t>
            </a:r>
          </a:p>
          <a:p>
            <a:pPr marL="0" indent="0">
              <a:buClr>
                <a:schemeClr val="lt1"/>
              </a:buClr>
              <a:buSzPts val="1100"/>
            </a:pPr>
            <a:endParaRPr lang="en-GB" dirty="0"/>
          </a:p>
          <a:p>
            <a:pPr marL="0" indent="0">
              <a:buClr>
                <a:schemeClr val="lt1"/>
              </a:buClr>
              <a:buSzPts val="1100"/>
            </a:pPr>
            <a:r>
              <a:rPr lang="en-GB" dirty="0"/>
              <a:t>This project demonstrates an efficient </a:t>
            </a:r>
          </a:p>
          <a:p>
            <a:pPr marL="0" indent="0">
              <a:buClr>
                <a:schemeClr val="lt1"/>
              </a:buClr>
              <a:buSzPts val="1100"/>
            </a:pPr>
            <a:r>
              <a:rPr lang="en-GB" b="1" dirty="0"/>
              <a:t>Client Query Management System</a:t>
            </a:r>
          </a:p>
          <a:p>
            <a:pPr marL="0" indent="0">
              <a:buClr>
                <a:schemeClr val="lt1"/>
              </a:buClr>
              <a:buSzPts val="1100"/>
            </a:pPr>
            <a:br>
              <a:rPr lang="en-GB" dirty="0"/>
            </a:br>
            <a:endParaRPr lang="en-GB" dirty="0"/>
          </a:p>
        </p:txBody>
      </p:sp>
      <p:grpSp>
        <p:nvGrpSpPr>
          <p:cNvPr id="2489" name="Google Shape;2489;p75"/>
          <p:cNvGrpSpPr/>
          <p:nvPr/>
        </p:nvGrpSpPr>
        <p:grpSpPr>
          <a:xfrm flipH="1">
            <a:off x="1945461" y="352342"/>
            <a:ext cx="4102701" cy="1387873"/>
            <a:chOff x="6438900" y="2114561"/>
            <a:chExt cx="3173100" cy="1235642"/>
          </a:xfrm>
        </p:grpSpPr>
        <p:sp>
          <p:nvSpPr>
            <p:cNvPr id="2490" name="Google Shape;2490;p75"/>
            <p:cNvSpPr/>
            <p:nvPr/>
          </p:nvSpPr>
          <p:spPr>
            <a:xfrm>
              <a:off x="6438900" y="2114561"/>
              <a:ext cx="3173100" cy="928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75"/>
            <p:cNvSpPr/>
            <p:nvPr/>
          </p:nvSpPr>
          <p:spPr>
            <a:xfrm>
              <a:off x="7036300" y="3023971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2" name="Google Shape;2492;p75"/>
          <p:cNvSpPr txBox="1">
            <a:spLocks/>
          </p:cNvSpPr>
          <p:nvPr/>
        </p:nvSpPr>
        <p:spPr>
          <a:xfrm>
            <a:off x="2214811" y="530286"/>
            <a:ext cx="35640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Kufam"/>
              <a:buNone/>
              <a:defRPr sz="3600" b="1" i="0" u="none" strike="noStrike" cap="none">
                <a:solidFill>
                  <a:schemeClr val="dk1"/>
                </a:solidFill>
                <a:latin typeface="Kufam"/>
                <a:ea typeface="Kufam"/>
                <a:cs typeface="Kufam"/>
                <a:sym typeface="Kufa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dirty="0"/>
              <a:t>THANKS YOU!</a:t>
            </a:r>
          </a:p>
        </p:txBody>
      </p:sp>
      <p:grpSp>
        <p:nvGrpSpPr>
          <p:cNvPr id="8" name="Google Shape;2254;p71"/>
          <p:cNvGrpSpPr/>
          <p:nvPr/>
        </p:nvGrpSpPr>
        <p:grpSpPr>
          <a:xfrm rot="573335" flipH="1">
            <a:off x="6833288" y="1184436"/>
            <a:ext cx="1817057" cy="1026012"/>
            <a:chOff x="615757" y="664613"/>
            <a:chExt cx="2187383" cy="1524372"/>
          </a:xfrm>
        </p:grpSpPr>
        <p:sp>
          <p:nvSpPr>
            <p:cNvPr id="9" name="Google Shape;2255;p71"/>
            <p:cNvSpPr/>
            <p:nvPr/>
          </p:nvSpPr>
          <p:spPr>
            <a:xfrm>
              <a:off x="1727269" y="1806110"/>
              <a:ext cx="421971" cy="382875"/>
            </a:xfrm>
            <a:custGeom>
              <a:avLst/>
              <a:gdLst/>
              <a:ahLst/>
              <a:cxnLst/>
              <a:rect l="l" t="t" r="r" b="b"/>
              <a:pathLst>
                <a:path w="3497" h="3173" extrusionOk="0">
                  <a:moveTo>
                    <a:pt x="545" y="0"/>
                  </a:moveTo>
                  <a:cubicBezTo>
                    <a:pt x="0" y="0"/>
                    <a:pt x="0" y="414"/>
                    <a:pt x="545" y="932"/>
                  </a:cubicBezTo>
                  <a:lnTo>
                    <a:pt x="2513" y="2788"/>
                  </a:lnTo>
                  <a:cubicBezTo>
                    <a:pt x="2782" y="3044"/>
                    <a:pt x="3028" y="3172"/>
                    <a:pt x="3206" y="3172"/>
                  </a:cubicBezTo>
                  <a:cubicBezTo>
                    <a:pt x="3385" y="3172"/>
                    <a:pt x="3497" y="3044"/>
                    <a:pt x="3497" y="2788"/>
                  </a:cubicBezTo>
                  <a:lnTo>
                    <a:pt x="3497" y="925"/>
                  </a:lnTo>
                  <a:cubicBezTo>
                    <a:pt x="3497" y="414"/>
                    <a:pt x="3044" y="0"/>
                    <a:pt x="2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56;p71"/>
            <p:cNvSpPr/>
            <p:nvPr/>
          </p:nvSpPr>
          <p:spPr>
            <a:xfrm>
              <a:off x="615757" y="664613"/>
              <a:ext cx="2154021" cy="1260364"/>
            </a:xfrm>
            <a:custGeom>
              <a:avLst/>
              <a:gdLst/>
              <a:ahLst/>
              <a:cxnLst/>
              <a:rect l="l" t="t" r="r" b="b"/>
              <a:pathLst>
                <a:path w="17851" h="10445" extrusionOk="0">
                  <a:moveTo>
                    <a:pt x="3143" y="1"/>
                  </a:moveTo>
                  <a:cubicBezTo>
                    <a:pt x="1405" y="1"/>
                    <a:pt x="1" y="1405"/>
                    <a:pt x="1" y="3150"/>
                  </a:cubicBezTo>
                  <a:lnTo>
                    <a:pt x="1" y="7296"/>
                  </a:lnTo>
                  <a:cubicBezTo>
                    <a:pt x="1" y="9041"/>
                    <a:pt x="1405" y="10444"/>
                    <a:pt x="3143" y="10444"/>
                  </a:cubicBezTo>
                  <a:lnTo>
                    <a:pt x="14702" y="10444"/>
                  </a:lnTo>
                  <a:cubicBezTo>
                    <a:pt x="16447" y="10444"/>
                    <a:pt x="17851" y="9041"/>
                    <a:pt x="17851" y="7296"/>
                  </a:cubicBezTo>
                  <a:lnTo>
                    <a:pt x="17851" y="3150"/>
                  </a:lnTo>
                  <a:cubicBezTo>
                    <a:pt x="17851" y="1405"/>
                    <a:pt x="16447" y="1"/>
                    <a:pt x="14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57;p71"/>
            <p:cNvSpPr/>
            <p:nvPr/>
          </p:nvSpPr>
          <p:spPr>
            <a:xfrm>
              <a:off x="1593390" y="1158618"/>
              <a:ext cx="972212" cy="63471"/>
            </a:xfrm>
            <a:custGeom>
              <a:avLst/>
              <a:gdLst/>
              <a:ahLst/>
              <a:cxnLst/>
              <a:rect l="l" t="t" r="r" b="b"/>
              <a:pathLst>
                <a:path w="8057" h="526" extrusionOk="0">
                  <a:moveTo>
                    <a:pt x="1" y="0"/>
                  </a:moveTo>
                  <a:lnTo>
                    <a:pt x="1" y="525"/>
                  </a:lnTo>
                  <a:lnTo>
                    <a:pt x="8056" y="525"/>
                  </a:lnTo>
                  <a:lnTo>
                    <a:pt x="80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258;p71"/>
            <p:cNvSpPr/>
            <p:nvPr/>
          </p:nvSpPr>
          <p:spPr>
            <a:xfrm>
              <a:off x="1593390" y="1312950"/>
              <a:ext cx="839961" cy="62626"/>
            </a:xfrm>
            <a:custGeom>
              <a:avLst/>
              <a:gdLst/>
              <a:ahLst/>
              <a:cxnLst/>
              <a:rect l="l" t="t" r="r" b="b"/>
              <a:pathLst>
                <a:path w="6961" h="519" extrusionOk="0">
                  <a:moveTo>
                    <a:pt x="1" y="0"/>
                  </a:moveTo>
                  <a:lnTo>
                    <a:pt x="1" y="519"/>
                  </a:lnTo>
                  <a:lnTo>
                    <a:pt x="6961" y="519"/>
                  </a:lnTo>
                  <a:lnTo>
                    <a:pt x="6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59;p71"/>
            <p:cNvSpPr/>
            <p:nvPr/>
          </p:nvSpPr>
          <p:spPr>
            <a:xfrm>
              <a:off x="1593390" y="1466557"/>
              <a:ext cx="557360" cy="63350"/>
            </a:xfrm>
            <a:custGeom>
              <a:avLst/>
              <a:gdLst/>
              <a:ahLst/>
              <a:cxnLst/>
              <a:rect l="l" t="t" r="r" b="b"/>
              <a:pathLst>
                <a:path w="4619" h="525" extrusionOk="0">
                  <a:moveTo>
                    <a:pt x="1" y="0"/>
                  </a:moveTo>
                  <a:lnTo>
                    <a:pt x="1" y="525"/>
                  </a:lnTo>
                  <a:lnTo>
                    <a:pt x="4619" y="525"/>
                  </a:lnTo>
                  <a:lnTo>
                    <a:pt x="46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260;p71"/>
            <p:cNvSpPr/>
            <p:nvPr/>
          </p:nvSpPr>
          <p:spPr>
            <a:xfrm>
              <a:off x="1593390" y="1620044"/>
              <a:ext cx="900898" cy="63471"/>
            </a:xfrm>
            <a:custGeom>
              <a:avLst/>
              <a:gdLst/>
              <a:ahLst/>
              <a:cxnLst/>
              <a:rect l="l" t="t" r="r" b="b"/>
              <a:pathLst>
                <a:path w="7466" h="526" extrusionOk="0">
                  <a:moveTo>
                    <a:pt x="1" y="1"/>
                  </a:moveTo>
                  <a:lnTo>
                    <a:pt x="1" y="526"/>
                  </a:lnTo>
                  <a:lnTo>
                    <a:pt x="7466" y="526"/>
                  </a:lnTo>
                  <a:lnTo>
                    <a:pt x="7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261;p71"/>
            <p:cNvSpPr txBox="1"/>
            <p:nvPr/>
          </p:nvSpPr>
          <p:spPr>
            <a:xfrm>
              <a:off x="1326840" y="1051607"/>
              <a:ext cx="1476300" cy="29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Kufam"/>
                  <a:ea typeface="Kufam"/>
                  <a:cs typeface="Kufam"/>
                  <a:sym typeface="Kufam"/>
                </a:rPr>
                <a:t>THANKS!</a:t>
              </a:r>
              <a:endParaRPr sz="1800" b="1" dirty="0">
                <a:solidFill>
                  <a:schemeClr val="dk1"/>
                </a:solidFill>
                <a:latin typeface="Kufam"/>
                <a:ea typeface="Kufam"/>
                <a:cs typeface="Kufam"/>
                <a:sym typeface="Kufam"/>
              </a:endParaRPr>
            </a:p>
          </p:txBody>
        </p:sp>
        <p:grpSp>
          <p:nvGrpSpPr>
            <p:cNvPr id="16" name="Google Shape;2262;p71"/>
            <p:cNvGrpSpPr/>
            <p:nvPr/>
          </p:nvGrpSpPr>
          <p:grpSpPr>
            <a:xfrm flipH="1">
              <a:off x="829855" y="823478"/>
              <a:ext cx="606504" cy="970924"/>
              <a:chOff x="7376774" y="110604"/>
              <a:chExt cx="838176" cy="1341796"/>
            </a:xfrm>
          </p:grpSpPr>
          <p:grpSp>
            <p:nvGrpSpPr>
              <p:cNvPr id="17" name="Google Shape;2263;p71"/>
              <p:cNvGrpSpPr/>
              <p:nvPr/>
            </p:nvGrpSpPr>
            <p:grpSpPr>
              <a:xfrm>
                <a:off x="7376774" y="110604"/>
                <a:ext cx="838176" cy="1341796"/>
                <a:chOff x="4930058" y="-1289011"/>
                <a:chExt cx="641641" cy="1027173"/>
              </a:xfrm>
            </p:grpSpPr>
            <p:sp>
              <p:nvSpPr>
                <p:cNvPr id="27" name="Google Shape;2264;p71"/>
                <p:cNvSpPr/>
                <p:nvPr/>
              </p:nvSpPr>
              <p:spPr>
                <a:xfrm>
                  <a:off x="4930058" y="-509648"/>
                  <a:ext cx="641641" cy="247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7" h="1992" extrusionOk="0">
                      <a:moveTo>
                        <a:pt x="1545" y="0"/>
                      </a:moveTo>
                      <a:cubicBezTo>
                        <a:pt x="1097" y="0"/>
                        <a:pt x="248" y="438"/>
                        <a:pt x="1" y="1056"/>
                      </a:cubicBezTo>
                      <a:cubicBezTo>
                        <a:pt x="640" y="1680"/>
                        <a:pt x="1468" y="1991"/>
                        <a:pt x="2296" y="1991"/>
                      </a:cubicBezTo>
                      <a:cubicBezTo>
                        <a:pt x="3123" y="1991"/>
                        <a:pt x="3950" y="1680"/>
                        <a:pt x="4586" y="1056"/>
                      </a:cubicBezTo>
                      <a:cubicBezTo>
                        <a:pt x="4343" y="433"/>
                        <a:pt x="3523" y="46"/>
                        <a:pt x="3038" y="0"/>
                      </a:cubicBezTo>
                      <a:lnTo>
                        <a:pt x="1555" y="0"/>
                      </a:lnTo>
                      <a:cubicBezTo>
                        <a:pt x="1552" y="0"/>
                        <a:pt x="1549" y="0"/>
                        <a:pt x="15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265;p71"/>
                <p:cNvSpPr/>
                <p:nvPr/>
              </p:nvSpPr>
              <p:spPr>
                <a:xfrm>
                  <a:off x="5122214" y="-674042"/>
                  <a:ext cx="243154" cy="296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2" h="2259" extrusionOk="0">
                      <a:moveTo>
                        <a:pt x="1568" y="0"/>
                      </a:moveTo>
                      <a:lnTo>
                        <a:pt x="0" y="262"/>
                      </a:lnTo>
                      <a:cubicBezTo>
                        <a:pt x="0" y="262"/>
                        <a:pt x="53" y="1306"/>
                        <a:pt x="99" y="1929"/>
                      </a:cubicBezTo>
                      <a:cubicBezTo>
                        <a:pt x="122" y="2158"/>
                        <a:pt x="473" y="2259"/>
                        <a:pt x="851" y="2259"/>
                      </a:cubicBezTo>
                      <a:cubicBezTo>
                        <a:pt x="1329" y="2259"/>
                        <a:pt x="1851" y="2098"/>
                        <a:pt x="1811" y="1830"/>
                      </a:cubicBezTo>
                      <a:cubicBezTo>
                        <a:pt x="1713" y="1168"/>
                        <a:pt x="1568" y="0"/>
                        <a:pt x="1568" y="0"/>
                      </a:cubicBezTo>
                      <a:close/>
                    </a:path>
                  </a:pathLst>
                </a:custGeom>
                <a:solidFill>
                  <a:srgbClr val="C974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266;p71"/>
                <p:cNvSpPr/>
                <p:nvPr/>
              </p:nvSpPr>
              <p:spPr>
                <a:xfrm>
                  <a:off x="5122214" y="-674042"/>
                  <a:ext cx="215451" cy="139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1" h="1060" extrusionOk="0">
                      <a:moveTo>
                        <a:pt x="1568" y="0"/>
                      </a:moveTo>
                      <a:lnTo>
                        <a:pt x="0" y="262"/>
                      </a:lnTo>
                      <a:cubicBezTo>
                        <a:pt x="0" y="262"/>
                        <a:pt x="13" y="584"/>
                        <a:pt x="33" y="984"/>
                      </a:cubicBezTo>
                      <a:cubicBezTo>
                        <a:pt x="187" y="1035"/>
                        <a:pt x="346" y="1060"/>
                        <a:pt x="503" y="1060"/>
                      </a:cubicBezTo>
                      <a:cubicBezTo>
                        <a:pt x="933" y="1060"/>
                        <a:pt x="1352" y="874"/>
                        <a:pt x="1640" y="538"/>
                      </a:cubicBezTo>
                      <a:lnTo>
                        <a:pt x="1568" y="0"/>
                      </a:lnTo>
                      <a:close/>
                    </a:path>
                  </a:pathLst>
                </a:custGeom>
                <a:solidFill>
                  <a:srgbClr val="2C1629">
                    <a:alpha val="128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2267;p71"/>
                <p:cNvSpPr/>
                <p:nvPr/>
              </p:nvSpPr>
              <p:spPr>
                <a:xfrm>
                  <a:off x="4980944" y="-1189755"/>
                  <a:ext cx="429852" cy="6084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4" h="4634" extrusionOk="0">
                      <a:moveTo>
                        <a:pt x="1690" y="0"/>
                      </a:moveTo>
                      <a:cubicBezTo>
                        <a:pt x="902" y="0"/>
                        <a:pt x="240" y="603"/>
                        <a:pt x="184" y="1402"/>
                      </a:cubicBezTo>
                      <a:lnTo>
                        <a:pt x="66" y="3003"/>
                      </a:lnTo>
                      <a:cubicBezTo>
                        <a:pt x="0" y="3836"/>
                        <a:pt x="630" y="4564"/>
                        <a:pt x="1463" y="4630"/>
                      </a:cubicBezTo>
                      <a:cubicBezTo>
                        <a:pt x="1500" y="4633"/>
                        <a:pt x="1536" y="4634"/>
                        <a:pt x="1573" y="4634"/>
                      </a:cubicBezTo>
                      <a:cubicBezTo>
                        <a:pt x="2359" y="4634"/>
                        <a:pt x="3028" y="4029"/>
                        <a:pt x="3090" y="3233"/>
                      </a:cubicBezTo>
                      <a:lnTo>
                        <a:pt x="3208" y="1625"/>
                      </a:lnTo>
                      <a:cubicBezTo>
                        <a:pt x="3274" y="792"/>
                        <a:pt x="2644" y="64"/>
                        <a:pt x="1811" y="5"/>
                      </a:cubicBezTo>
                      <a:cubicBezTo>
                        <a:pt x="1770" y="2"/>
                        <a:pt x="1730" y="0"/>
                        <a:pt x="1690" y="0"/>
                      </a:cubicBezTo>
                      <a:close/>
                    </a:path>
                  </a:pathLst>
                </a:custGeom>
                <a:solidFill>
                  <a:srgbClr val="C974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2268;p71"/>
                <p:cNvSpPr/>
                <p:nvPr/>
              </p:nvSpPr>
              <p:spPr>
                <a:xfrm>
                  <a:off x="5182476" y="-911680"/>
                  <a:ext cx="57637" cy="48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69" extrusionOk="0">
                      <a:moveTo>
                        <a:pt x="206" y="0"/>
                      </a:moveTo>
                      <a:cubicBezTo>
                        <a:pt x="190" y="0"/>
                        <a:pt x="174" y="2"/>
                        <a:pt x="158" y="6"/>
                      </a:cubicBezTo>
                      <a:cubicBezTo>
                        <a:pt x="60" y="32"/>
                        <a:pt x="1" y="131"/>
                        <a:pt x="27" y="229"/>
                      </a:cubicBezTo>
                      <a:cubicBezTo>
                        <a:pt x="49" y="319"/>
                        <a:pt x="127" y="368"/>
                        <a:pt x="206" y="368"/>
                      </a:cubicBezTo>
                      <a:cubicBezTo>
                        <a:pt x="265" y="368"/>
                        <a:pt x="325" y="341"/>
                        <a:pt x="361" y="282"/>
                      </a:cubicBezTo>
                      <a:cubicBezTo>
                        <a:pt x="438" y="152"/>
                        <a:pt x="345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2269;p71"/>
                <p:cNvSpPr/>
                <p:nvPr/>
              </p:nvSpPr>
              <p:spPr>
                <a:xfrm>
                  <a:off x="5037793" y="-920345"/>
                  <a:ext cx="57637" cy="48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" h="371" extrusionOk="0">
                      <a:moveTo>
                        <a:pt x="204" y="1"/>
                      </a:moveTo>
                      <a:cubicBezTo>
                        <a:pt x="189" y="1"/>
                        <a:pt x="174" y="3"/>
                        <a:pt x="158" y="6"/>
                      </a:cubicBezTo>
                      <a:cubicBezTo>
                        <a:pt x="59" y="33"/>
                        <a:pt x="0" y="131"/>
                        <a:pt x="27" y="230"/>
                      </a:cubicBezTo>
                      <a:cubicBezTo>
                        <a:pt x="49" y="322"/>
                        <a:pt x="126" y="371"/>
                        <a:pt x="203" y="371"/>
                      </a:cubicBezTo>
                      <a:cubicBezTo>
                        <a:pt x="263" y="371"/>
                        <a:pt x="324" y="342"/>
                        <a:pt x="361" y="282"/>
                      </a:cubicBezTo>
                      <a:cubicBezTo>
                        <a:pt x="438" y="158"/>
                        <a:pt x="344" y="1"/>
                        <a:pt x="20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270;p71"/>
                <p:cNvSpPr/>
                <p:nvPr/>
              </p:nvSpPr>
              <p:spPr>
                <a:xfrm>
                  <a:off x="5339238" y="-896581"/>
                  <a:ext cx="164641" cy="167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4" h="1272" extrusionOk="0">
                      <a:moveTo>
                        <a:pt x="649" y="0"/>
                      </a:moveTo>
                      <a:cubicBezTo>
                        <a:pt x="397" y="0"/>
                        <a:pt x="174" y="172"/>
                        <a:pt x="112" y="429"/>
                      </a:cubicBezTo>
                      <a:lnTo>
                        <a:pt x="73" y="593"/>
                      </a:lnTo>
                      <a:cubicBezTo>
                        <a:pt x="0" y="888"/>
                        <a:pt x="178" y="1183"/>
                        <a:pt x="473" y="1256"/>
                      </a:cubicBezTo>
                      <a:cubicBezTo>
                        <a:pt x="517" y="1266"/>
                        <a:pt x="562" y="1272"/>
                        <a:pt x="606" y="1272"/>
                      </a:cubicBezTo>
                      <a:cubicBezTo>
                        <a:pt x="854" y="1272"/>
                        <a:pt x="1081" y="1106"/>
                        <a:pt x="1142" y="855"/>
                      </a:cubicBezTo>
                      <a:lnTo>
                        <a:pt x="1181" y="685"/>
                      </a:lnTo>
                      <a:cubicBezTo>
                        <a:pt x="1253" y="390"/>
                        <a:pt x="1076" y="88"/>
                        <a:pt x="781" y="16"/>
                      </a:cubicBezTo>
                      <a:cubicBezTo>
                        <a:pt x="737" y="5"/>
                        <a:pt x="693" y="0"/>
                        <a:pt x="649" y="0"/>
                      </a:cubicBezTo>
                      <a:close/>
                    </a:path>
                  </a:pathLst>
                </a:custGeom>
                <a:solidFill>
                  <a:srgbClr val="C974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271;p71"/>
                <p:cNvSpPr/>
                <p:nvPr/>
              </p:nvSpPr>
              <p:spPr>
                <a:xfrm>
                  <a:off x="4967946" y="-1289011"/>
                  <a:ext cx="589372" cy="451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9" h="3436" extrusionOk="0">
                      <a:moveTo>
                        <a:pt x="1199" y="1"/>
                      </a:moveTo>
                      <a:cubicBezTo>
                        <a:pt x="446" y="1"/>
                        <a:pt x="0" y="404"/>
                        <a:pt x="67" y="807"/>
                      </a:cubicBezTo>
                      <a:cubicBezTo>
                        <a:pt x="128" y="1178"/>
                        <a:pt x="519" y="1368"/>
                        <a:pt x="923" y="1368"/>
                      </a:cubicBezTo>
                      <a:cubicBezTo>
                        <a:pt x="1042" y="1368"/>
                        <a:pt x="1161" y="1351"/>
                        <a:pt x="1274" y="1319"/>
                      </a:cubicBezTo>
                      <a:cubicBezTo>
                        <a:pt x="1346" y="1589"/>
                        <a:pt x="1572" y="1669"/>
                        <a:pt x="1792" y="1669"/>
                      </a:cubicBezTo>
                      <a:cubicBezTo>
                        <a:pt x="1989" y="1669"/>
                        <a:pt x="2180" y="1605"/>
                        <a:pt x="2251" y="1555"/>
                      </a:cubicBezTo>
                      <a:cubicBezTo>
                        <a:pt x="2363" y="2060"/>
                        <a:pt x="2933" y="2178"/>
                        <a:pt x="2868" y="2526"/>
                      </a:cubicBezTo>
                      <a:cubicBezTo>
                        <a:pt x="2809" y="2880"/>
                        <a:pt x="2776" y="3234"/>
                        <a:pt x="2763" y="3306"/>
                      </a:cubicBezTo>
                      <a:cubicBezTo>
                        <a:pt x="2754" y="3356"/>
                        <a:pt x="2888" y="3435"/>
                        <a:pt x="2996" y="3435"/>
                      </a:cubicBezTo>
                      <a:cubicBezTo>
                        <a:pt x="3046" y="3435"/>
                        <a:pt x="3090" y="3418"/>
                        <a:pt x="3111" y="3372"/>
                      </a:cubicBezTo>
                      <a:cubicBezTo>
                        <a:pt x="3167" y="3249"/>
                        <a:pt x="3361" y="3044"/>
                        <a:pt x="3601" y="3044"/>
                      </a:cubicBezTo>
                      <a:cubicBezTo>
                        <a:pt x="3642" y="3044"/>
                        <a:pt x="3684" y="3050"/>
                        <a:pt x="3727" y="3064"/>
                      </a:cubicBezTo>
                      <a:cubicBezTo>
                        <a:pt x="3858" y="2696"/>
                        <a:pt x="4488" y="1194"/>
                        <a:pt x="3550" y="1148"/>
                      </a:cubicBezTo>
                      <a:cubicBezTo>
                        <a:pt x="3491" y="558"/>
                        <a:pt x="2678" y="243"/>
                        <a:pt x="1654" y="46"/>
                      </a:cubicBezTo>
                      <a:cubicBezTo>
                        <a:pt x="1492" y="15"/>
                        <a:pt x="1340" y="1"/>
                        <a:pt x="119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" name="Google Shape;2272;p71"/>
              <p:cNvSpPr/>
              <p:nvPr/>
            </p:nvSpPr>
            <p:spPr>
              <a:xfrm flipH="1">
                <a:off x="7993101" y="678500"/>
                <a:ext cx="64875" cy="119050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4762" extrusionOk="0">
                    <a:moveTo>
                      <a:pt x="0" y="0"/>
                    </a:moveTo>
                    <a:cubicBezTo>
                      <a:pt x="254" y="95"/>
                      <a:pt x="1127" y="254"/>
                      <a:pt x="1524" y="571"/>
                    </a:cubicBezTo>
                    <a:cubicBezTo>
                      <a:pt x="1921" y="889"/>
                      <a:pt x="2207" y="1461"/>
                      <a:pt x="2381" y="1905"/>
                    </a:cubicBezTo>
                    <a:cubicBezTo>
                      <a:pt x="2556" y="2350"/>
                      <a:pt x="2619" y="2762"/>
                      <a:pt x="2571" y="3238"/>
                    </a:cubicBezTo>
                    <a:cubicBezTo>
                      <a:pt x="2523" y="3714"/>
                      <a:pt x="2174" y="4508"/>
                      <a:pt x="2095" y="4762"/>
                    </a:cubicBezTo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9" name="Google Shape;2273;p71"/>
              <p:cNvSpPr/>
              <p:nvPr/>
            </p:nvSpPr>
            <p:spPr>
              <a:xfrm flipH="1">
                <a:off x="8003220" y="723725"/>
                <a:ext cx="5000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2000" h="762" extrusionOk="0">
                    <a:moveTo>
                      <a:pt x="2000" y="0"/>
                    </a:moveTo>
                    <a:cubicBezTo>
                      <a:pt x="1667" y="127"/>
                      <a:pt x="333" y="635"/>
                      <a:pt x="0" y="762"/>
                    </a:cubicBezTo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grpSp>
            <p:nvGrpSpPr>
              <p:cNvPr id="20" name="Google Shape;2274;p71"/>
              <p:cNvGrpSpPr/>
              <p:nvPr/>
            </p:nvGrpSpPr>
            <p:grpSpPr>
              <a:xfrm rot="687587">
                <a:off x="7457057" y="498364"/>
                <a:ext cx="475962" cy="433032"/>
                <a:chOff x="11106648" y="2351037"/>
                <a:chExt cx="647700" cy="589280"/>
              </a:xfrm>
            </p:grpSpPr>
            <p:sp>
              <p:nvSpPr>
                <p:cNvPr id="21" name="Google Shape;2275;p71"/>
                <p:cNvSpPr/>
                <p:nvPr/>
              </p:nvSpPr>
              <p:spPr>
                <a:xfrm>
                  <a:off x="11119224" y="2375945"/>
                  <a:ext cx="129916" cy="6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1" h="1238" extrusionOk="0">
                      <a:moveTo>
                        <a:pt x="1557" y="1"/>
                      </a:moveTo>
                      <a:cubicBezTo>
                        <a:pt x="1307" y="1"/>
                        <a:pt x="1061" y="59"/>
                        <a:pt x="827" y="176"/>
                      </a:cubicBezTo>
                      <a:cubicBezTo>
                        <a:pt x="534" y="306"/>
                        <a:pt x="274" y="566"/>
                        <a:pt x="111" y="892"/>
                      </a:cubicBezTo>
                      <a:cubicBezTo>
                        <a:pt x="0" y="1161"/>
                        <a:pt x="67" y="1237"/>
                        <a:pt x="179" y="1237"/>
                      </a:cubicBezTo>
                      <a:cubicBezTo>
                        <a:pt x="298" y="1237"/>
                        <a:pt x="467" y="1153"/>
                        <a:pt x="534" y="1119"/>
                      </a:cubicBezTo>
                      <a:cubicBezTo>
                        <a:pt x="794" y="989"/>
                        <a:pt x="1054" y="924"/>
                        <a:pt x="1314" y="892"/>
                      </a:cubicBezTo>
                      <a:cubicBezTo>
                        <a:pt x="1672" y="827"/>
                        <a:pt x="1997" y="859"/>
                        <a:pt x="2355" y="827"/>
                      </a:cubicBezTo>
                      <a:cubicBezTo>
                        <a:pt x="2388" y="827"/>
                        <a:pt x="2453" y="827"/>
                        <a:pt x="2485" y="794"/>
                      </a:cubicBezTo>
                      <a:cubicBezTo>
                        <a:pt x="2550" y="729"/>
                        <a:pt x="2550" y="664"/>
                        <a:pt x="2550" y="599"/>
                      </a:cubicBezTo>
                      <a:cubicBezTo>
                        <a:pt x="2485" y="339"/>
                        <a:pt x="2290" y="144"/>
                        <a:pt x="2062" y="79"/>
                      </a:cubicBezTo>
                      <a:cubicBezTo>
                        <a:pt x="1893" y="27"/>
                        <a:pt x="1724" y="1"/>
                        <a:pt x="155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76;p71"/>
                <p:cNvSpPr/>
                <p:nvPr/>
              </p:nvSpPr>
              <p:spPr>
                <a:xfrm>
                  <a:off x="11430283" y="2351037"/>
                  <a:ext cx="135365" cy="53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8" h="1043" extrusionOk="0">
                      <a:moveTo>
                        <a:pt x="1160" y="1"/>
                      </a:moveTo>
                      <a:cubicBezTo>
                        <a:pt x="884" y="1"/>
                        <a:pt x="614" y="80"/>
                        <a:pt x="358" y="230"/>
                      </a:cubicBezTo>
                      <a:cubicBezTo>
                        <a:pt x="130" y="360"/>
                        <a:pt x="0" y="588"/>
                        <a:pt x="0" y="848"/>
                      </a:cubicBezTo>
                      <a:cubicBezTo>
                        <a:pt x="0" y="945"/>
                        <a:pt x="33" y="1010"/>
                        <a:pt x="98" y="1043"/>
                      </a:cubicBezTo>
                      <a:lnTo>
                        <a:pt x="228" y="1043"/>
                      </a:lnTo>
                      <a:cubicBezTo>
                        <a:pt x="585" y="978"/>
                        <a:pt x="911" y="880"/>
                        <a:pt x="1268" y="848"/>
                      </a:cubicBezTo>
                      <a:cubicBezTo>
                        <a:pt x="1528" y="848"/>
                        <a:pt x="1821" y="880"/>
                        <a:pt x="2081" y="945"/>
                      </a:cubicBezTo>
                      <a:cubicBezTo>
                        <a:pt x="2128" y="957"/>
                        <a:pt x="2233" y="977"/>
                        <a:pt x="2330" y="977"/>
                      </a:cubicBezTo>
                      <a:cubicBezTo>
                        <a:pt x="2505" y="977"/>
                        <a:pt x="2657" y="913"/>
                        <a:pt x="2406" y="620"/>
                      </a:cubicBezTo>
                      <a:cubicBezTo>
                        <a:pt x="2211" y="327"/>
                        <a:pt x="1919" y="165"/>
                        <a:pt x="1593" y="67"/>
                      </a:cubicBezTo>
                      <a:cubicBezTo>
                        <a:pt x="1448" y="23"/>
                        <a:pt x="1303" y="1"/>
                        <a:pt x="116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277;p71"/>
                <p:cNvSpPr/>
                <p:nvPr/>
              </p:nvSpPr>
              <p:spPr>
                <a:xfrm>
                  <a:off x="11535665" y="2598983"/>
                  <a:ext cx="218683" cy="2071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4" h="4068" extrusionOk="0">
                      <a:moveTo>
                        <a:pt x="2336" y="1"/>
                      </a:moveTo>
                      <a:cubicBezTo>
                        <a:pt x="1727" y="1"/>
                        <a:pt x="1037" y="202"/>
                        <a:pt x="651" y="563"/>
                      </a:cubicBezTo>
                      <a:cubicBezTo>
                        <a:pt x="196" y="1084"/>
                        <a:pt x="0" y="1799"/>
                        <a:pt x="66" y="2482"/>
                      </a:cubicBezTo>
                      <a:cubicBezTo>
                        <a:pt x="163" y="3132"/>
                        <a:pt x="618" y="3685"/>
                        <a:pt x="1236" y="3945"/>
                      </a:cubicBezTo>
                      <a:cubicBezTo>
                        <a:pt x="1472" y="4027"/>
                        <a:pt x="1721" y="4067"/>
                        <a:pt x="1970" y="4067"/>
                      </a:cubicBezTo>
                      <a:cubicBezTo>
                        <a:pt x="2512" y="4067"/>
                        <a:pt x="3057" y="3879"/>
                        <a:pt x="3480" y="3523"/>
                      </a:cubicBezTo>
                      <a:cubicBezTo>
                        <a:pt x="4033" y="3002"/>
                        <a:pt x="4293" y="2254"/>
                        <a:pt x="4163" y="1506"/>
                      </a:cubicBezTo>
                      <a:cubicBezTo>
                        <a:pt x="4033" y="824"/>
                        <a:pt x="3578" y="271"/>
                        <a:pt x="2927" y="76"/>
                      </a:cubicBezTo>
                      <a:cubicBezTo>
                        <a:pt x="2751" y="25"/>
                        <a:pt x="2548" y="1"/>
                        <a:pt x="233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178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278;p71"/>
                <p:cNvSpPr/>
                <p:nvPr/>
              </p:nvSpPr>
              <p:spPr>
                <a:xfrm rot="-165618">
                  <a:off x="11111429" y="2653510"/>
                  <a:ext cx="106029" cy="201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3949" extrusionOk="0">
                      <a:moveTo>
                        <a:pt x="189" y="0"/>
                      </a:moveTo>
                      <a:cubicBezTo>
                        <a:pt x="124" y="0"/>
                        <a:pt x="61" y="4"/>
                        <a:pt x="0" y="13"/>
                      </a:cubicBezTo>
                      <a:cubicBezTo>
                        <a:pt x="33" y="631"/>
                        <a:pt x="65" y="1184"/>
                        <a:pt x="98" y="1574"/>
                      </a:cubicBezTo>
                      <a:cubicBezTo>
                        <a:pt x="130" y="1932"/>
                        <a:pt x="163" y="2322"/>
                        <a:pt x="228" y="2680"/>
                      </a:cubicBezTo>
                      <a:cubicBezTo>
                        <a:pt x="293" y="3103"/>
                        <a:pt x="358" y="3525"/>
                        <a:pt x="455" y="3948"/>
                      </a:cubicBezTo>
                      <a:cubicBezTo>
                        <a:pt x="748" y="3851"/>
                        <a:pt x="1008" y="3688"/>
                        <a:pt x="1268" y="3493"/>
                      </a:cubicBezTo>
                      <a:cubicBezTo>
                        <a:pt x="1821" y="2972"/>
                        <a:pt x="2081" y="2225"/>
                        <a:pt x="1919" y="1477"/>
                      </a:cubicBezTo>
                      <a:cubicBezTo>
                        <a:pt x="1821" y="826"/>
                        <a:pt x="1366" y="273"/>
                        <a:pt x="715" y="78"/>
                      </a:cubicBezTo>
                      <a:cubicBezTo>
                        <a:pt x="549" y="31"/>
                        <a:pt x="365" y="0"/>
                        <a:pt x="18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178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279;p71"/>
                <p:cNvSpPr/>
                <p:nvPr/>
              </p:nvSpPr>
              <p:spPr>
                <a:xfrm rot="1360969">
                  <a:off x="11297830" y="2733284"/>
                  <a:ext cx="198197" cy="1756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3" h="1167" extrusionOk="0">
                      <a:moveTo>
                        <a:pt x="2602" y="0"/>
                      </a:moveTo>
                      <a:lnTo>
                        <a:pt x="1" y="813"/>
                      </a:lnTo>
                      <a:cubicBezTo>
                        <a:pt x="329" y="1051"/>
                        <a:pt x="713" y="1167"/>
                        <a:pt x="1085" y="1167"/>
                      </a:cubicBezTo>
                      <a:cubicBezTo>
                        <a:pt x="1780" y="1167"/>
                        <a:pt x="2433" y="763"/>
                        <a:pt x="26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280;p71"/>
                <p:cNvSpPr/>
                <p:nvPr/>
              </p:nvSpPr>
              <p:spPr>
                <a:xfrm>
                  <a:off x="11296466" y="2554973"/>
                  <a:ext cx="97781" cy="175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0" h="3449" fill="none" extrusionOk="0">
                      <a:moveTo>
                        <a:pt x="1041" y="1"/>
                      </a:moveTo>
                      <a:cubicBezTo>
                        <a:pt x="1171" y="651"/>
                        <a:pt x="1041" y="1334"/>
                        <a:pt x="651" y="1887"/>
                      </a:cubicBezTo>
                      <a:cubicBezTo>
                        <a:pt x="1" y="2928"/>
                        <a:pt x="1009" y="3448"/>
                        <a:pt x="1919" y="3025"/>
                      </a:cubicBezTo>
                    </a:path>
                  </a:pathLst>
                </a:custGeom>
                <a:noFill/>
                <a:ln w="6500" cap="rnd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004" name="Google Shape;1004;p49"/>
          <p:cNvGrpSpPr/>
          <p:nvPr/>
        </p:nvGrpSpPr>
        <p:grpSpPr>
          <a:xfrm>
            <a:off x="154980" y="1449206"/>
            <a:ext cx="2573239" cy="2409791"/>
            <a:chOff x="131245" y="1850858"/>
            <a:chExt cx="3325600" cy="3116873"/>
          </a:xfrm>
        </p:grpSpPr>
        <p:grpSp>
          <p:nvGrpSpPr>
            <p:cNvPr id="1005" name="Google Shape;1005;p49"/>
            <p:cNvGrpSpPr/>
            <p:nvPr/>
          </p:nvGrpSpPr>
          <p:grpSpPr>
            <a:xfrm>
              <a:off x="131245" y="1850858"/>
              <a:ext cx="3325600" cy="3116873"/>
              <a:chOff x="131245" y="1850858"/>
              <a:chExt cx="3325600" cy="3116873"/>
            </a:xfrm>
          </p:grpSpPr>
          <p:grpSp>
            <p:nvGrpSpPr>
              <p:cNvPr id="1006" name="Google Shape;1006;p49"/>
              <p:cNvGrpSpPr/>
              <p:nvPr/>
            </p:nvGrpSpPr>
            <p:grpSpPr>
              <a:xfrm rot="-3397383" flipH="1">
                <a:off x="1289976" y="2032144"/>
                <a:ext cx="1247268" cy="1509337"/>
                <a:chOff x="18012050" y="-145450"/>
                <a:chExt cx="1489425" cy="1802375"/>
              </a:xfrm>
            </p:grpSpPr>
            <p:sp>
              <p:nvSpPr>
                <p:cNvPr id="1007" name="Google Shape;1007;p49"/>
                <p:cNvSpPr/>
                <p:nvPr/>
              </p:nvSpPr>
              <p:spPr>
                <a:xfrm>
                  <a:off x="18419825" y="-132550"/>
                  <a:ext cx="1081650" cy="15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66" h="61839" extrusionOk="0">
                      <a:moveTo>
                        <a:pt x="18800" y="1"/>
                      </a:moveTo>
                      <a:cubicBezTo>
                        <a:pt x="17790" y="1"/>
                        <a:pt x="16759" y="190"/>
                        <a:pt x="15712" y="595"/>
                      </a:cubicBezTo>
                      <a:cubicBezTo>
                        <a:pt x="1" y="6632"/>
                        <a:pt x="39963" y="61838"/>
                        <a:pt x="39963" y="61838"/>
                      </a:cubicBezTo>
                      <a:lnTo>
                        <a:pt x="43265" y="37021"/>
                      </a:lnTo>
                      <a:cubicBezTo>
                        <a:pt x="43265" y="37021"/>
                        <a:pt x="32950" y="1"/>
                        <a:pt x="1880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49"/>
                <p:cNvSpPr/>
                <p:nvPr/>
              </p:nvSpPr>
              <p:spPr>
                <a:xfrm>
                  <a:off x="18012050" y="555625"/>
                  <a:ext cx="1423525" cy="110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41" h="44052" extrusionOk="0">
                      <a:moveTo>
                        <a:pt x="21730" y="0"/>
                      </a:moveTo>
                      <a:cubicBezTo>
                        <a:pt x="18971" y="0"/>
                        <a:pt x="16399" y="1006"/>
                        <a:pt x="14177" y="3389"/>
                      </a:cubicBezTo>
                      <a:cubicBezTo>
                        <a:pt x="0" y="18633"/>
                        <a:pt x="55273" y="44052"/>
                        <a:pt x="55273" y="44052"/>
                      </a:cubicBezTo>
                      <a:lnTo>
                        <a:pt x="56941" y="29274"/>
                      </a:lnTo>
                      <a:cubicBezTo>
                        <a:pt x="56941" y="29274"/>
                        <a:pt x="36618" y="0"/>
                        <a:pt x="2173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49"/>
                <p:cNvSpPr/>
                <p:nvPr/>
              </p:nvSpPr>
              <p:spPr>
                <a:xfrm>
                  <a:off x="18680850" y="-145450"/>
                  <a:ext cx="758350" cy="156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34" h="62469" extrusionOk="0">
                      <a:moveTo>
                        <a:pt x="6379" y="1"/>
                      </a:moveTo>
                      <a:cubicBezTo>
                        <a:pt x="4867" y="1"/>
                        <a:pt x="3417" y="607"/>
                        <a:pt x="2336" y="1744"/>
                      </a:cubicBezTo>
                      <a:cubicBezTo>
                        <a:pt x="901" y="3212"/>
                        <a:pt x="101" y="5180"/>
                        <a:pt x="67" y="7215"/>
                      </a:cubicBezTo>
                      <a:cubicBezTo>
                        <a:pt x="1" y="9683"/>
                        <a:pt x="768" y="12118"/>
                        <a:pt x="1668" y="14387"/>
                      </a:cubicBezTo>
                      <a:cubicBezTo>
                        <a:pt x="2602" y="16755"/>
                        <a:pt x="3637" y="19057"/>
                        <a:pt x="4737" y="21358"/>
                      </a:cubicBezTo>
                      <a:cubicBezTo>
                        <a:pt x="9140" y="30532"/>
                        <a:pt x="14344" y="39405"/>
                        <a:pt x="19815" y="48011"/>
                      </a:cubicBezTo>
                      <a:cubicBezTo>
                        <a:pt x="22884" y="52848"/>
                        <a:pt x="26119" y="57618"/>
                        <a:pt x="29455" y="62288"/>
                      </a:cubicBezTo>
                      <a:cubicBezTo>
                        <a:pt x="29544" y="62416"/>
                        <a:pt x="29664" y="62468"/>
                        <a:pt x="29783" y="62468"/>
                      </a:cubicBezTo>
                      <a:cubicBezTo>
                        <a:pt x="30065" y="62468"/>
                        <a:pt x="30334" y="62169"/>
                        <a:pt x="30122" y="61887"/>
                      </a:cubicBezTo>
                      <a:cubicBezTo>
                        <a:pt x="24418" y="53948"/>
                        <a:pt x="19114" y="45742"/>
                        <a:pt x="14177" y="37270"/>
                      </a:cubicBezTo>
                      <a:cubicBezTo>
                        <a:pt x="11742" y="33067"/>
                        <a:pt x="9374" y="28797"/>
                        <a:pt x="7172" y="24494"/>
                      </a:cubicBezTo>
                      <a:cubicBezTo>
                        <a:pt x="6038" y="22326"/>
                        <a:pt x="4971" y="20157"/>
                        <a:pt x="4003" y="17923"/>
                      </a:cubicBezTo>
                      <a:cubicBezTo>
                        <a:pt x="2936" y="15721"/>
                        <a:pt x="2069" y="13419"/>
                        <a:pt x="1368" y="11084"/>
                      </a:cubicBezTo>
                      <a:cubicBezTo>
                        <a:pt x="701" y="8649"/>
                        <a:pt x="501" y="5881"/>
                        <a:pt x="1835" y="3646"/>
                      </a:cubicBezTo>
                      <a:cubicBezTo>
                        <a:pt x="2810" y="2050"/>
                        <a:pt x="4492" y="743"/>
                        <a:pt x="6370" y="743"/>
                      </a:cubicBezTo>
                      <a:cubicBezTo>
                        <a:pt x="6612" y="743"/>
                        <a:pt x="6858" y="765"/>
                        <a:pt x="7106" y="810"/>
                      </a:cubicBezTo>
                      <a:cubicBezTo>
                        <a:pt x="7137" y="817"/>
                        <a:pt x="7168" y="820"/>
                        <a:pt x="7197" y="820"/>
                      </a:cubicBezTo>
                      <a:cubicBezTo>
                        <a:pt x="7629" y="820"/>
                        <a:pt x="7774" y="170"/>
                        <a:pt x="7306" y="76"/>
                      </a:cubicBezTo>
                      <a:cubicBezTo>
                        <a:pt x="6996" y="26"/>
                        <a:pt x="6687" y="1"/>
                        <a:pt x="637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010;p49"/>
                <p:cNvSpPr/>
                <p:nvPr/>
              </p:nvSpPr>
              <p:spPr>
                <a:xfrm>
                  <a:off x="18307250" y="587925"/>
                  <a:ext cx="1124025" cy="104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61" h="41976" extrusionOk="0">
                      <a:moveTo>
                        <a:pt x="4039" y="1"/>
                      </a:moveTo>
                      <a:cubicBezTo>
                        <a:pt x="3975" y="1"/>
                        <a:pt x="3907" y="19"/>
                        <a:pt x="3837" y="62"/>
                      </a:cubicBezTo>
                      <a:lnTo>
                        <a:pt x="3837" y="96"/>
                      </a:lnTo>
                      <a:cubicBezTo>
                        <a:pt x="601" y="2197"/>
                        <a:pt x="1" y="6500"/>
                        <a:pt x="1168" y="9970"/>
                      </a:cubicBezTo>
                      <a:cubicBezTo>
                        <a:pt x="1902" y="11971"/>
                        <a:pt x="2969" y="13872"/>
                        <a:pt x="4304" y="15540"/>
                      </a:cubicBezTo>
                      <a:cubicBezTo>
                        <a:pt x="5605" y="17241"/>
                        <a:pt x="7006" y="18809"/>
                        <a:pt x="8540" y="20310"/>
                      </a:cubicBezTo>
                      <a:cubicBezTo>
                        <a:pt x="14744" y="26481"/>
                        <a:pt x="22317" y="31051"/>
                        <a:pt x="29889" y="35321"/>
                      </a:cubicBezTo>
                      <a:cubicBezTo>
                        <a:pt x="34459" y="37956"/>
                        <a:pt x="39229" y="40425"/>
                        <a:pt x="44299" y="41959"/>
                      </a:cubicBezTo>
                      <a:cubicBezTo>
                        <a:pt x="44340" y="41970"/>
                        <a:pt x="44380" y="41975"/>
                        <a:pt x="44417" y="41975"/>
                      </a:cubicBezTo>
                      <a:cubicBezTo>
                        <a:pt x="44828" y="41975"/>
                        <a:pt x="44961" y="41348"/>
                        <a:pt x="44532" y="41225"/>
                      </a:cubicBezTo>
                      <a:cubicBezTo>
                        <a:pt x="40163" y="39924"/>
                        <a:pt x="36093" y="37890"/>
                        <a:pt x="32124" y="35721"/>
                      </a:cubicBezTo>
                      <a:cubicBezTo>
                        <a:pt x="28388" y="33653"/>
                        <a:pt x="24718" y="31485"/>
                        <a:pt x="21149" y="29183"/>
                      </a:cubicBezTo>
                      <a:cubicBezTo>
                        <a:pt x="17613" y="26948"/>
                        <a:pt x="14277" y="24447"/>
                        <a:pt x="11142" y="21678"/>
                      </a:cubicBezTo>
                      <a:cubicBezTo>
                        <a:pt x="8073" y="18943"/>
                        <a:pt x="5071" y="15840"/>
                        <a:pt x="3036" y="12238"/>
                      </a:cubicBezTo>
                      <a:cubicBezTo>
                        <a:pt x="1935" y="10303"/>
                        <a:pt x="1201" y="8102"/>
                        <a:pt x="1402" y="5867"/>
                      </a:cubicBezTo>
                      <a:cubicBezTo>
                        <a:pt x="1568" y="3865"/>
                        <a:pt x="2502" y="1864"/>
                        <a:pt x="4237" y="730"/>
                      </a:cubicBezTo>
                      <a:cubicBezTo>
                        <a:pt x="4573" y="506"/>
                        <a:pt x="4369" y="1"/>
                        <a:pt x="40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49"/>
                <p:cNvSpPr/>
                <p:nvPr/>
              </p:nvSpPr>
              <p:spPr>
                <a:xfrm>
                  <a:off x="18900850" y="84825"/>
                  <a:ext cx="598250" cy="97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0" h="38825" extrusionOk="0">
                      <a:moveTo>
                        <a:pt x="505" y="0"/>
                      </a:moveTo>
                      <a:cubicBezTo>
                        <a:pt x="250" y="0"/>
                        <a:pt x="1" y="270"/>
                        <a:pt x="140" y="572"/>
                      </a:cubicBezTo>
                      <a:lnTo>
                        <a:pt x="18086" y="30294"/>
                      </a:lnTo>
                      <a:cubicBezTo>
                        <a:pt x="19754" y="33096"/>
                        <a:pt x="21422" y="35864"/>
                        <a:pt x="23123" y="38666"/>
                      </a:cubicBezTo>
                      <a:cubicBezTo>
                        <a:pt x="23204" y="38778"/>
                        <a:pt x="23316" y="38825"/>
                        <a:pt x="23427" y="38825"/>
                      </a:cubicBezTo>
                      <a:cubicBezTo>
                        <a:pt x="23681" y="38825"/>
                        <a:pt x="23930" y="38578"/>
                        <a:pt x="23791" y="38299"/>
                      </a:cubicBezTo>
                      <a:lnTo>
                        <a:pt x="5878" y="8545"/>
                      </a:lnTo>
                      <a:cubicBezTo>
                        <a:pt x="4210" y="5776"/>
                        <a:pt x="2509" y="2974"/>
                        <a:pt x="807" y="172"/>
                      </a:cubicBezTo>
                      <a:cubicBezTo>
                        <a:pt x="727" y="51"/>
                        <a:pt x="615" y="0"/>
                        <a:pt x="50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012;p49"/>
                <p:cNvSpPr/>
                <p:nvPr/>
              </p:nvSpPr>
              <p:spPr>
                <a:xfrm>
                  <a:off x="18531950" y="774475"/>
                  <a:ext cx="899800" cy="65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92" h="26260" extrusionOk="0">
                      <a:moveTo>
                        <a:pt x="563" y="1"/>
                      </a:moveTo>
                      <a:cubicBezTo>
                        <a:pt x="260" y="1"/>
                        <a:pt x="0" y="387"/>
                        <a:pt x="286" y="673"/>
                      </a:cubicBezTo>
                      <a:cubicBezTo>
                        <a:pt x="8358" y="8512"/>
                        <a:pt x="18199" y="14116"/>
                        <a:pt x="27405" y="20487"/>
                      </a:cubicBezTo>
                      <a:cubicBezTo>
                        <a:pt x="30040" y="22288"/>
                        <a:pt x="32642" y="24156"/>
                        <a:pt x="35144" y="26158"/>
                      </a:cubicBezTo>
                      <a:cubicBezTo>
                        <a:pt x="35223" y="26230"/>
                        <a:pt x="35311" y="26260"/>
                        <a:pt x="35397" y="26260"/>
                      </a:cubicBezTo>
                      <a:cubicBezTo>
                        <a:pt x="35710" y="26260"/>
                        <a:pt x="35992" y="25860"/>
                        <a:pt x="35678" y="25624"/>
                      </a:cubicBezTo>
                      <a:cubicBezTo>
                        <a:pt x="26938" y="18552"/>
                        <a:pt x="16998" y="13182"/>
                        <a:pt x="8058" y="6344"/>
                      </a:cubicBezTo>
                      <a:cubicBezTo>
                        <a:pt x="5523" y="4409"/>
                        <a:pt x="3121" y="2341"/>
                        <a:pt x="820" y="106"/>
                      </a:cubicBezTo>
                      <a:cubicBezTo>
                        <a:pt x="738" y="32"/>
                        <a:pt x="649" y="1"/>
                        <a:pt x="56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49"/>
                <p:cNvSpPr/>
                <p:nvPr/>
              </p:nvSpPr>
              <p:spPr>
                <a:xfrm>
                  <a:off x="19045450" y="40175"/>
                  <a:ext cx="83900" cy="2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6" h="11564" extrusionOk="0">
                      <a:moveTo>
                        <a:pt x="2890" y="0"/>
                      </a:moveTo>
                      <a:cubicBezTo>
                        <a:pt x="2734" y="0"/>
                        <a:pt x="2583" y="88"/>
                        <a:pt x="2529" y="290"/>
                      </a:cubicBezTo>
                      <a:cubicBezTo>
                        <a:pt x="1695" y="3893"/>
                        <a:pt x="894" y="7495"/>
                        <a:pt x="60" y="11098"/>
                      </a:cubicBezTo>
                      <a:cubicBezTo>
                        <a:pt x="0" y="11379"/>
                        <a:pt x="243" y="11564"/>
                        <a:pt x="474" y="11564"/>
                      </a:cubicBezTo>
                      <a:cubicBezTo>
                        <a:pt x="627" y="11564"/>
                        <a:pt x="775" y="11484"/>
                        <a:pt x="828" y="11298"/>
                      </a:cubicBezTo>
                      <a:cubicBezTo>
                        <a:pt x="1662" y="7662"/>
                        <a:pt x="2462" y="4060"/>
                        <a:pt x="3296" y="490"/>
                      </a:cubicBezTo>
                      <a:cubicBezTo>
                        <a:pt x="3356" y="192"/>
                        <a:pt x="3119" y="0"/>
                        <a:pt x="289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49"/>
                <p:cNvSpPr/>
                <p:nvPr/>
              </p:nvSpPr>
              <p:spPr>
                <a:xfrm>
                  <a:off x="18922650" y="482500"/>
                  <a:ext cx="276975" cy="6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9" h="2788" extrusionOk="0">
                      <a:moveTo>
                        <a:pt x="583" y="0"/>
                      </a:moveTo>
                      <a:cubicBezTo>
                        <a:pt x="176" y="0"/>
                        <a:pt x="1" y="652"/>
                        <a:pt x="469" y="777"/>
                      </a:cubicBezTo>
                      <a:cubicBezTo>
                        <a:pt x="3772" y="1544"/>
                        <a:pt x="7074" y="2211"/>
                        <a:pt x="10410" y="2778"/>
                      </a:cubicBezTo>
                      <a:cubicBezTo>
                        <a:pt x="10441" y="2785"/>
                        <a:pt x="10472" y="2788"/>
                        <a:pt x="10501" y="2788"/>
                      </a:cubicBezTo>
                      <a:cubicBezTo>
                        <a:pt x="10933" y="2788"/>
                        <a:pt x="11078" y="2138"/>
                        <a:pt x="10610" y="2044"/>
                      </a:cubicBezTo>
                      <a:cubicBezTo>
                        <a:pt x="7274" y="1477"/>
                        <a:pt x="3972" y="810"/>
                        <a:pt x="669" y="10"/>
                      </a:cubicBezTo>
                      <a:cubicBezTo>
                        <a:pt x="640" y="3"/>
                        <a:pt x="611" y="0"/>
                        <a:pt x="58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49"/>
                <p:cNvSpPr/>
                <p:nvPr/>
              </p:nvSpPr>
              <p:spPr>
                <a:xfrm>
                  <a:off x="19291250" y="513900"/>
                  <a:ext cx="97700" cy="22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9092" extrusionOk="0">
                      <a:moveTo>
                        <a:pt x="3406" y="0"/>
                      </a:moveTo>
                      <a:cubicBezTo>
                        <a:pt x="3253" y="0"/>
                        <a:pt x="3101" y="76"/>
                        <a:pt x="3038" y="255"/>
                      </a:cubicBezTo>
                      <a:cubicBezTo>
                        <a:pt x="2003" y="3023"/>
                        <a:pt x="1036" y="5792"/>
                        <a:pt x="102" y="8594"/>
                      </a:cubicBezTo>
                      <a:cubicBezTo>
                        <a:pt x="1" y="8898"/>
                        <a:pt x="244" y="9091"/>
                        <a:pt x="481" y="9091"/>
                      </a:cubicBezTo>
                      <a:cubicBezTo>
                        <a:pt x="634" y="9091"/>
                        <a:pt x="784" y="9011"/>
                        <a:pt x="836" y="8828"/>
                      </a:cubicBezTo>
                      <a:cubicBezTo>
                        <a:pt x="1770" y="6026"/>
                        <a:pt x="2737" y="3257"/>
                        <a:pt x="3805" y="488"/>
                      </a:cubicBezTo>
                      <a:cubicBezTo>
                        <a:pt x="3908" y="200"/>
                        <a:pt x="3654" y="0"/>
                        <a:pt x="340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49"/>
                <p:cNvSpPr/>
                <p:nvPr/>
              </p:nvSpPr>
              <p:spPr>
                <a:xfrm>
                  <a:off x="19170050" y="867900"/>
                  <a:ext cx="240575" cy="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3" h="1616" extrusionOk="0">
                      <a:moveTo>
                        <a:pt x="588" y="0"/>
                      </a:moveTo>
                      <a:cubicBezTo>
                        <a:pt x="164" y="0"/>
                        <a:pt x="0" y="676"/>
                        <a:pt x="447" y="772"/>
                      </a:cubicBezTo>
                      <a:cubicBezTo>
                        <a:pt x="1881" y="972"/>
                        <a:pt x="3316" y="1072"/>
                        <a:pt x="4783" y="1139"/>
                      </a:cubicBezTo>
                      <a:cubicBezTo>
                        <a:pt x="4901" y="1136"/>
                        <a:pt x="5018" y="1135"/>
                        <a:pt x="5136" y="1135"/>
                      </a:cubicBezTo>
                      <a:cubicBezTo>
                        <a:pt x="6419" y="1135"/>
                        <a:pt x="7703" y="1300"/>
                        <a:pt x="8986" y="1606"/>
                      </a:cubicBezTo>
                      <a:cubicBezTo>
                        <a:pt x="9017" y="1613"/>
                        <a:pt x="9047" y="1616"/>
                        <a:pt x="9075" y="1616"/>
                      </a:cubicBezTo>
                      <a:cubicBezTo>
                        <a:pt x="9477" y="1616"/>
                        <a:pt x="9623" y="994"/>
                        <a:pt x="9186" y="839"/>
                      </a:cubicBezTo>
                      <a:cubicBezTo>
                        <a:pt x="7852" y="538"/>
                        <a:pt x="6485" y="372"/>
                        <a:pt x="5084" y="372"/>
                      </a:cubicBezTo>
                      <a:cubicBezTo>
                        <a:pt x="3616" y="338"/>
                        <a:pt x="2115" y="205"/>
                        <a:pt x="647" y="5"/>
                      </a:cubicBezTo>
                      <a:cubicBezTo>
                        <a:pt x="627" y="2"/>
                        <a:pt x="607" y="0"/>
                        <a:pt x="58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49"/>
                <p:cNvSpPr/>
                <p:nvPr/>
              </p:nvSpPr>
              <p:spPr>
                <a:xfrm>
                  <a:off x="18723800" y="731875"/>
                  <a:ext cx="28800" cy="21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2" h="8765" extrusionOk="0">
                      <a:moveTo>
                        <a:pt x="768" y="0"/>
                      </a:moveTo>
                      <a:cubicBezTo>
                        <a:pt x="576" y="0"/>
                        <a:pt x="384" y="125"/>
                        <a:pt x="384" y="375"/>
                      </a:cubicBezTo>
                      <a:lnTo>
                        <a:pt x="351" y="375"/>
                      </a:lnTo>
                      <a:cubicBezTo>
                        <a:pt x="317" y="3077"/>
                        <a:pt x="184" y="5746"/>
                        <a:pt x="17" y="8415"/>
                      </a:cubicBezTo>
                      <a:cubicBezTo>
                        <a:pt x="1" y="8648"/>
                        <a:pt x="184" y="8765"/>
                        <a:pt x="376" y="8765"/>
                      </a:cubicBezTo>
                      <a:cubicBezTo>
                        <a:pt x="568" y="8765"/>
                        <a:pt x="768" y="8648"/>
                        <a:pt x="784" y="8415"/>
                      </a:cubicBezTo>
                      <a:cubicBezTo>
                        <a:pt x="985" y="5713"/>
                        <a:pt x="1085" y="3044"/>
                        <a:pt x="1151" y="375"/>
                      </a:cubicBezTo>
                      <a:cubicBezTo>
                        <a:pt x="1151" y="125"/>
                        <a:pt x="960" y="0"/>
                        <a:pt x="76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49"/>
                <p:cNvSpPr/>
                <p:nvPr/>
              </p:nvSpPr>
              <p:spPr>
                <a:xfrm>
                  <a:off x="18641375" y="1072225"/>
                  <a:ext cx="294675" cy="6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7" h="2711" extrusionOk="0">
                      <a:moveTo>
                        <a:pt x="11346" y="0"/>
                      </a:moveTo>
                      <a:cubicBezTo>
                        <a:pt x="11327" y="0"/>
                        <a:pt x="11307" y="1"/>
                        <a:pt x="11287" y="4"/>
                      </a:cubicBezTo>
                      <a:cubicBezTo>
                        <a:pt x="9519" y="204"/>
                        <a:pt x="7751" y="471"/>
                        <a:pt x="6016" y="872"/>
                      </a:cubicBezTo>
                      <a:lnTo>
                        <a:pt x="479" y="1939"/>
                      </a:lnTo>
                      <a:cubicBezTo>
                        <a:pt x="0" y="2035"/>
                        <a:pt x="193" y="2710"/>
                        <a:pt x="620" y="2710"/>
                      </a:cubicBezTo>
                      <a:cubicBezTo>
                        <a:pt x="639" y="2710"/>
                        <a:pt x="659" y="2709"/>
                        <a:pt x="679" y="2706"/>
                      </a:cubicBezTo>
                      <a:lnTo>
                        <a:pt x="6016" y="1672"/>
                      </a:lnTo>
                      <a:cubicBezTo>
                        <a:pt x="7751" y="1272"/>
                        <a:pt x="9519" y="972"/>
                        <a:pt x="11287" y="771"/>
                      </a:cubicBezTo>
                      <a:cubicBezTo>
                        <a:pt x="11766" y="708"/>
                        <a:pt x="11786" y="0"/>
                        <a:pt x="11346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49"/>
                <p:cNvSpPr/>
                <p:nvPr/>
              </p:nvSpPr>
              <p:spPr>
                <a:xfrm>
                  <a:off x="19073800" y="1043625"/>
                  <a:ext cx="44750" cy="15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" h="6051" extrusionOk="0">
                      <a:moveTo>
                        <a:pt x="1303" y="1"/>
                      </a:moveTo>
                      <a:cubicBezTo>
                        <a:pt x="1156" y="1"/>
                        <a:pt x="1021" y="84"/>
                        <a:pt x="995" y="281"/>
                      </a:cubicBezTo>
                      <a:lnTo>
                        <a:pt x="61" y="5585"/>
                      </a:lnTo>
                      <a:cubicBezTo>
                        <a:pt x="0" y="5866"/>
                        <a:pt x="243" y="6051"/>
                        <a:pt x="467" y="6051"/>
                      </a:cubicBezTo>
                      <a:cubicBezTo>
                        <a:pt x="615" y="6051"/>
                        <a:pt x="755" y="5970"/>
                        <a:pt x="794" y="5785"/>
                      </a:cubicBezTo>
                      <a:lnTo>
                        <a:pt x="1728" y="481"/>
                      </a:lnTo>
                      <a:cubicBezTo>
                        <a:pt x="1789" y="198"/>
                        <a:pt x="1531" y="1"/>
                        <a:pt x="1303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20" name="Google Shape;1020;p49"/>
              <p:cNvGrpSpPr/>
              <p:nvPr/>
            </p:nvGrpSpPr>
            <p:grpSpPr>
              <a:xfrm rot="-2405261">
                <a:off x="470665" y="3234298"/>
                <a:ext cx="1247126" cy="1509165"/>
                <a:chOff x="18012050" y="-145450"/>
                <a:chExt cx="1489425" cy="1802375"/>
              </a:xfrm>
            </p:grpSpPr>
            <p:sp>
              <p:nvSpPr>
                <p:cNvPr id="1021" name="Google Shape;1021;p49"/>
                <p:cNvSpPr/>
                <p:nvPr/>
              </p:nvSpPr>
              <p:spPr>
                <a:xfrm>
                  <a:off x="18419825" y="-132550"/>
                  <a:ext cx="1081650" cy="15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66" h="61839" extrusionOk="0">
                      <a:moveTo>
                        <a:pt x="18800" y="1"/>
                      </a:moveTo>
                      <a:cubicBezTo>
                        <a:pt x="17790" y="1"/>
                        <a:pt x="16759" y="190"/>
                        <a:pt x="15712" y="595"/>
                      </a:cubicBezTo>
                      <a:cubicBezTo>
                        <a:pt x="1" y="6632"/>
                        <a:pt x="39963" y="61838"/>
                        <a:pt x="39963" y="61838"/>
                      </a:cubicBezTo>
                      <a:lnTo>
                        <a:pt x="43265" y="37021"/>
                      </a:lnTo>
                      <a:cubicBezTo>
                        <a:pt x="43265" y="37021"/>
                        <a:pt x="32950" y="1"/>
                        <a:pt x="1880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49"/>
                <p:cNvSpPr/>
                <p:nvPr/>
              </p:nvSpPr>
              <p:spPr>
                <a:xfrm>
                  <a:off x="18012050" y="555625"/>
                  <a:ext cx="1423525" cy="110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41" h="44052" extrusionOk="0">
                      <a:moveTo>
                        <a:pt x="21730" y="0"/>
                      </a:moveTo>
                      <a:cubicBezTo>
                        <a:pt x="18971" y="0"/>
                        <a:pt x="16399" y="1006"/>
                        <a:pt x="14177" y="3389"/>
                      </a:cubicBezTo>
                      <a:cubicBezTo>
                        <a:pt x="0" y="18633"/>
                        <a:pt x="55273" y="44052"/>
                        <a:pt x="55273" y="44052"/>
                      </a:cubicBezTo>
                      <a:lnTo>
                        <a:pt x="56941" y="29274"/>
                      </a:lnTo>
                      <a:cubicBezTo>
                        <a:pt x="56941" y="29274"/>
                        <a:pt x="36618" y="0"/>
                        <a:pt x="2173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49"/>
                <p:cNvSpPr/>
                <p:nvPr/>
              </p:nvSpPr>
              <p:spPr>
                <a:xfrm>
                  <a:off x="18680850" y="-145450"/>
                  <a:ext cx="758350" cy="156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34" h="62469" extrusionOk="0">
                      <a:moveTo>
                        <a:pt x="6379" y="1"/>
                      </a:moveTo>
                      <a:cubicBezTo>
                        <a:pt x="4867" y="1"/>
                        <a:pt x="3417" y="607"/>
                        <a:pt x="2336" y="1744"/>
                      </a:cubicBezTo>
                      <a:cubicBezTo>
                        <a:pt x="901" y="3212"/>
                        <a:pt x="101" y="5180"/>
                        <a:pt x="67" y="7215"/>
                      </a:cubicBezTo>
                      <a:cubicBezTo>
                        <a:pt x="1" y="9683"/>
                        <a:pt x="768" y="12118"/>
                        <a:pt x="1668" y="14387"/>
                      </a:cubicBezTo>
                      <a:cubicBezTo>
                        <a:pt x="2602" y="16755"/>
                        <a:pt x="3637" y="19057"/>
                        <a:pt x="4737" y="21358"/>
                      </a:cubicBezTo>
                      <a:cubicBezTo>
                        <a:pt x="9140" y="30532"/>
                        <a:pt x="14344" y="39405"/>
                        <a:pt x="19815" y="48011"/>
                      </a:cubicBezTo>
                      <a:cubicBezTo>
                        <a:pt x="22884" y="52848"/>
                        <a:pt x="26119" y="57618"/>
                        <a:pt x="29455" y="62288"/>
                      </a:cubicBezTo>
                      <a:cubicBezTo>
                        <a:pt x="29544" y="62416"/>
                        <a:pt x="29664" y="62468"/>
                        <a:pt x="29783" y="62468"/>
                      </a:cubicBezTo>
                      <a:cubicBezTo>
                        <a:pt x="30065" y="62468"/>
                        <a:pt x="30334" y="62169"/>
                        <a:pt x="30122" y="61887"/>
                      </a:cubicBezTo>
                      <a:cubicBezTo>
                        <a:pt x="24418" y="53948"/>
                        <a:pt x="19114" y="45742"/>
                        <a:pt x="14177" y="37270"/>
                      </a:cubicBezTo>
                      <a:cubicBezTo>
                        <a:pt x="11742" y="33067"/>
                        <a:pt x="9374" y="28797"/>
                        <a:pt x="7172" y="24494"/>
                      </a:cubicBezTo>
                      <a:cubicBezTo>
                        <a:pt x="6038" y="22326"/>
                        <a:pt x="4971" y="20157"/>
                        <a:pt x="4003" y="17923"/>
                      </a:cubicBezTo>
                      <a:cubicBezTo>
                        <a:pt x="2936" y="15721"/>
                        <a:pt x="2069" y="13419"/>
                        <a:pt x="1368" y="11084"/>
                      </a:cubicBezTo>
                      <a:cubicBezTo>
                        <a:pt x="701" y="8649"/>
                        <a:pt x="501" y="5881"/>
                        <a:pt x="1835" y="3646"/>
                      </a:cubicBezTo>
                      <a:cubicBezTo>
                        <a:pt x="2810" y="2050"/>
                        <a:pt x="4492" y="743"/>
                        <a:pt x="6370" y="743"/>
                      </a:cubicBezTo>
                      <a:cubicBezTo>
                        <a:pt x="6612" y="743"/>
                        <a:pt x="6858" y="765"/>
                        <a:pt x="7106" y="810"/>
                      </a:cubicBezTo>
                      <a:cubicBezTo>
                        <a:pt x="7137" y="817"/>
                        <a:pt x="7168" y="820"/>
                        <a:pt x="7197" y="820"/>
                      </a:cubicBezTo>
                      <a:cubicBezTo>
                        <a:pt x="7629" y="820"/>
                        <a:pt x="7774" y="170"/>
                        <a:pt x="7306" y="76"/>
                      </a:cubicBezTo>
                      <a:cubicBezTo>
                        <a:pt x="6996" y="26"/>
                        <a:pt x="6687" y="1"/>
                        <a:pt x="637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49"/>
                <p:cNvSpPr/>
                <p:nvPr/>
              </p:nvSpPr>
              <p:spPr>
                <a:xfrm>
                  <a:off x="18307250" y="587925"/>
                  <a:ext cx="1124025" cy="104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61" h="41976" extrusionOk="0">
                      <a:moveTo>
                        <a:pt x="4039" y="1"/>
                      </a:moveTo>
                      <a:cubicBezTo>
                        <a:pt x="3975" y="1"/>
                        <a:pt x="3907" y="19"/>
                        <a:pt x="3837" y="62"/>
                      </a:cubicBezTo>
                      <a:lnTo>
                        <a:pt x="3837" y="96"/>
                      </a:lnTo>
                      <a:cubicBezTo>
                        <a:pt x="601" y="2197"/>
                        <a:pt x="1" y="6500"/>
                        <a:pt x="1168" y="9970"/>
                      </a:cubicBezTo>
                      <a:cubicBezTo>
                        <a:pt x="1902" y="11971"/>
                        <a:pt x="2969" y="13872"/>
                        <a:pt x="4304" y="15540"/>
                      </a:cubicBezTo>
                      <a:cubicBezTo>
                        <a:pt x="5605" y="17241"/>
                        <a:pt x="7006" y="18809"/>
                        <a:pt x="8540" y="20310"/>
                      </a:cubicBezTo>
                      <a:cubicBezTo>
                        <a:pt x="14744" y="26481"/>
                        <a:pt x="22317" y="31051"/>
                        <a:pt x="29889" y="35321"/>
                      </a:cubicBezTo>
                      <a:cubicBezTo>
                        <a:pt x="34459" y="37956"/>
                        <a:pt x="39229" y="40425"/>
                        <a:pt x="44299" y="41959"/>
                      </a:cubicBezTo>
                      <a:cubicBezTo>
                        <a:pt x="44340" y="41970"/>
                        <a:pt x="44380" y="41975"/>
                        <a:pt x="44417" y="41975"/>
                      </a:cubicBezTo>
                      <a:cubicBezTo>
                        <a:pt x="44828" y="41975"/>
                        <a:pt x="44961" y="41348"/>
                        <a:pt x="44532" y="41225"/>
                      </a:cubicBezTo>
                      <a:cubicBezTo>
                        <a:pt x="40163" y="39924"/>
                        <a:pt x="36093" y="37890"/>
                        <a:pt x="32124" y="35721"/>
                      </a:cubicBezTo>
                      <a:cubicBezTo>
                        <a:pt x="28388" y="33653"/>
                        <a:pt x="24718" y="31485"/>
                        <a:pt x="21149" y="29183"/>
                      </a:cubicBezTo>
                      <a:cubicBezTo>
                        <a:pt x="17613" y="26948"/>
                        <a:pt x="14277" y="24447"/>
                        <a:pt x="11142" y="21678"/>
                      </a:cubicBezTo>
                      <a:cubicBezTo>
                        <a:pt x="8073" y="18943"/>
                        <a:pt x="5071" y="15840"/>
                        <a:pt x="3036" y="12238"/>
                      </a:cubicBezTo>
                      <a:cubicBezTo>
                        <a:pt x="1935" y="10303"/>
                        <a:pt x="1201" y="8102"/>
                        <a:pt x="1402" y="5867"/>
                      </a:cubicBezTo>
                      <a:cubicBezTo>
                        <a:pt x="1568" y="3865"/>
                        <a:pt x="2502" y="1864"/>
                        <a:pt x="4237" y="730"/>
                      </a:cubicBezTo>
                      <a:cubicBezTo>
                        <a:pt x="4573" y="506"/>
                        <a:pt x="4369" y="1"/>
                        <a:pt x="40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49"/>
                <p:cNvSpPr/>
                <p:nvPr/>
              </p:nvSpPr>
              <p:spPr>
                <a:xfrm>
                  <a:off x="18900850" y="84825"/>
                  <a:ext cx="598250" cy="97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0" h="38825" extrusionOk="0">
                      <a:moveTo>
                        <a:pt x="505" y="0"/>
                      </a:moveTo>
                      <a:cubicBezTo>
                        <a:pt x="250" y="0"/>
                        <a:pt x="1" y="270"/>
                        <a:pt x="140" y="572"/>
                      </a:cubicBezTo>
                      <a:lnTo>
                        <a:pt x="18086" y="30294"/>
                      </a:lnTo>
                      <a:cubicBezTo>
                        <a:pt x="19754" y="33096"/>
                        <a:pt x="21422" y="35864"/>
                        <a:pt x="23123" y="38666"/>
                      </a:cubicBezTo>
                      <a:cubicBezTo>
                        <a:pt x="23204" y="38778"/>
                        <a:pt x="23316" y="38825"/>
                        <a:pt x="23427" y="38825"/>
                      </a:cubicBezTo>
                      <a:cubicBezTo>
                        <a:pt x="23681" y="38825"/>
                        <a:pt x="23930" y="38578"/>
                        <a:pt x="23791" y="38299"/>
                      </a:cubicBezTo>
                      <a:lnTo>
                        <a:pt x="5878" y="8545"/>
                      </a:lnTo>
                      <a:cubicBezTo>
                        <a:pt x="4210" y="5776"/>
                        <a:pt x="2509" y="2974"/>
                        <a:pt x="807" y="172"/>
                      </a:cubicBezTo>
                      <a:cubicBezTo>
                        <a:pt x="727" y="51"/>
                        <a:pt x="615" y="0"/>
                        <a:pt x="50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49"/>
                <p:cNvSpPr/>
                <p:nvPr/>
              </p:nvSpPr>
              <p:spPr>
                <a:xfrm>
                  <a:off x="18531950" y="774475"/>
                  <a:ext cx="899800" cy="65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92" h="26260" extrusionOk="0">
                      <a:moveTo>
                        <a:pt x="563" y="1"/>
                      </a:moveTo>
                      <a:cubicBezTo>
                        <a:pt x="260" y="1"/>
                        <a:pt x="0" y="387"/>
                        <a:pt x="286" y="673"/>
                      </a:cubicBezTo>
                      <a:cubicBezTo>
                        <a:pt x="8358" y="8512"/>
                        <a:pt x="18199" y="14116"/>
                        <a:pt x="27405" y="20487"/>
                      </a:cubicBezTo>
                      <a:cubicBezTo>
                        <a:pt x="30040" y="22288"/>
                        <a:pt x="32642" y="24156"/>
                        <a:pt x="35144" y="26158"/>
                      </a:cubicBezTo>
                      <a:cubicBezTo>
                        <a:pt x="35223" y="26230"/>
                        <a:pt x="35311" y="26260"/>
                        <a:pt x="35397" y="26260"/>
                      </a:cubicBezTo>
                      <a:cubicBezTo>
                        <a:pt x="35710" y="26260"/>
                        <a:pt x="35992" y="25860"/>
                        <a:pt x="35678" y="25624"/>
                      </a:cubicBezTo>
                      <a:cubicBezTo>
                        <a:pt x="26938" y="18552"/>
                        <a:pt x="16998" y="13182"/>
                        <a:pt x="8058" y="6344"/>
                      </a:cubicBezTo>
                      <a:cubicBezTo>
                        <a:pt x="5523" y="4409"/>
                        <a:pt x="3121" y="2341"/>
                        <a:pt x="820" y="106"/>
                      </a:cubicBezTo>
                      <a:cubicBezTo>
                        <a:pt x="738" y="32"/>
                        <a:pt x="649" y="1"/>
                        <a:pt x="56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49"/>
                <p:cNvSpPr/>
                <p:nvPr/>
              </p:nvSpPr>
              <p:spPr>
                <a:xfrm>
                  <a:off x="19045450" y="40175"/>
                  <a:ext cx="83900" cy="2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6" h="11564" extrusionOk="0">
                      <a:moveTo>
                        <a:pt x="2890" y="0"/>
                      </a:moveTo>
                      <a:cubicBezTo>
                        <a:pt x="2734" y="0"/>
                        <a:pt x="2583" y="88"/>
                        <a:pt x="2529" y="290"/>
                      </a:cubicBezTo>
                      <a:cubicBezTo>
                        <a:pt x="1695" y="3893"/>
                        <a:pt x="894" y="7495"/>
                        <a:pt x="60" y="11098"/>
                      </a:cubicBezTo>
                      <a:cubicBezTo>
                        <a:pt x="0" y="11379"/>
                        <a:pt x="243" y="11564"/>
                        <a:pt x="474" y="11564"/>
                      </a:cubicBezTo>
                      <a:cubicBezTo>
                        <a:pt x="627" y="11564"/>
                        <a:pt x="775" y="11484"/>
                        <a:pt x="828" y="11298"/>
                      </a:cubicBezTo>
                      <a:cubicBezTo>
                        <a:pt x="1662" y="7662"/>
                        <a:pt x="2462" y="4060"/>
                        <a:pt x="3296" y="490"/>
                      </a:cubicBezTo>
                      <a:cubicBezTo>
                        <a:pt x="3356" y="192"/>
                        <a:pt x="3119" y="0"/>
                        <a:pt x="289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49"/>
                <p:cNvSpPr/>
                <p:nvPr/>
              </p:nvSpPr>
              <p:spPr>
                <a:xfrm>
                  <a:off x="18922650" y="482500"/>
                  <a:ext cx="276975" cy="6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9" h="2788" extrusionOk="0">
                      <a:moveTo>
                        <a:pt x="583" y="0"/>
                      </a:moveTo>
                      <a:cubicBezTo>
                        <a:pt x="176" y="0"/>
                        <a:pt x="1" y="652"/>
                        <a:pt x="469" y="777"/>
                      </a:cubicBezTo>
                      <a:cubicBezTo>
                        <a:pt x="3772" y="1544"/>
                        <a:pt x="7074" y="2211"/>
                        <a:pt x="10410" y="2778"/>
                      </a:cubicBezTo>
                      <a:cubicBezTo>
                        <a:pt x="10441" y="2785"/>
                        <a:pt x="10472" y="2788"/>
                        <a:pt x="10501" y="2788"/>
                      </a:cubicBezTo>
                      <a:cubicBezTo>
                        <a:pt x="10933" y="2788"/>
                        <a:pt x="11078" y="2138"/>
                        <a:pt x="10610" y="2044"/>
                      </a:cubicBezTo>
                      <a:cubicBezTo>
                        <a:pt x="7274" y="1477"/>
                        <a:pt x="3972" y="810"/>
                        <a:pt x="669" y="10"/>
                      </a:cubicBezTo>
                      <a:cubicBezTo>
                        <a:pt x="640" y="3"/>
                        <a:pt x="611" y="0"/>
                        <a:pt x="58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49"/>
                <p:cNvSpPr/>
                <p:nvPr/>
              </p:nvSpPr>
              <p:spPr>
                <a:xfrm>
                  <a:off x="19291250" y="513900"/>
                  <a:ext cx="97700" cy="22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9092" extrusionOk="0">
                      <a:moveTo>
                        <a:pt x="3406" y="0"/>
                      </a:moveTo>
                      <a:cubicBezTo>
                        <a:pt x="3253" y="0"/>
                        <a:pt x="3101" y="76"/>
                        <a:pt x="3038" y="255"/>
                      </a:cubicBezTo>
                      <a:cubicBezTo>
                        <a:pt x="2003" y="3023"/>
                        <a:pt x="1036" y="5792"/>
                        <a:pt x="102" y="8594"/>
                      </a:cubicBezTo>
                      <a:cubicBezTo>
                        <a:pt x="1" y="8898"/>
                        <a:pt x="244" y="9091"/>
                        <a:pt x="481" y="9091"/>
                      </a:cubicBezTo>
                      <a:cubicBezTo>
                        <a:pt x="634" y="9091"/>
                        <a:pt x="784" y="9011"/>
                        <a:pt x="836" y="8828"/>
                      </a:cubicBezTo>
                      <a:cubicBezTo>
                        <a:pt x="1770" y="6026"/>
                        <a:pt x="2737" y="3257"/>
                        <a:pt x="3805" y="488"/>
                      </a:cubicBezTo>
                      <a:cubicBezTo>
                        <a:pt x="3908" y="200"/>
                        <a:pt x="3654" y="0"/>
                        <a:pt x="340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49"/>
                <p:cNvSpPr/>
                <p:nvPr/>
              </p:nvSpPr>
              <p:spPr>
                <a:xfrm>
                  <a:off x="19170050" y="867900"/>
                  <a:ext cx="240575" cy="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3" h="1616" extrusionOk="0">
                      <a:moveTo>
                        <a:pt x="588" y="0"/>
                      </a:moveTo>
                      <a:cubicBezTo>
                        <a:pt x="164" y="0"/>
                        <a:pt x="0" y="676"/>
                        <a:pt x="447" y="772"/>
                      </a:cubicBezTo>
                      <a:cubicBezTo>
                        <a:pt x="1881" y="972"/>
                        <a:pt x="3316" y="1072"/>
                        <a:pt x="4783" y="1139"/>
                      </a:cubicBezTo>
                      <a:cubicBezTo>
                        <a:pt x="4901" y="1136"/>
                        <a:pt x="5018" y="1135"/>
                        <a:pt x="5136" y="1135"/>
                      </a:cubicBezTo>
                      <a:cubicBezTo>
                        <a:pt x="6419" y="1135"/>
                        <a:pt x="7703" y="1300"/>
                        <a:pt x="8986" y="1606"/>
                      </a:cubicBezTo>
                      <a:cubicBezTo>
                        <a:pt x="9017" y="1613"/>
                        <a:pt x="9047" y="1616"/>
                        <a:pt x="9075" y="1616"/>
                      </a:cubicBezTo>
                      <a:cubicBezTo>
                        <a:pt x="9477" y="1616"/>
                        <a:pt x="9623" y="994"/>
                        <a:pt x="9186" y="839"/>
                      </a:cubicBezTo>
                      <a:cubicBezTo>
                        <a:pt x="7852" y="538"/>
                        <a:pt x="6485" y="372"/>
                        <a:pt x="5084" y="372"/>
                      </a:cubicBezTo>
                      <a:cubicBezTo>
                        <a:pt x="3616" y="338"/>
                        <a:pt x="2115" y="205"/>
                        <a:pt x="647" y="5"/>
                      </a:cubicBezTo>
                      <a:cubicBezTo>
                        <a:pt x="627" y="2"/>
                        <a:pt x="607" y="0"/>
                        <a:pt x="58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49"/>
                <p:cNvSpPr/>
                <p:nvPr/>
              </p:nvSpPr>
              <p:spPr>
                <a:xfrm>
                  <a:off x="18723800" y="731875"/>
                  <a:ext cx="28800" cy="21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2" h="8765" extrusionOk="0">
                      <a:moveTo>
                        <a:pt x="768" y="0"/>
                      </a:moveTo>
                      <a:cubicBezTo>
                        <a:pt x="576" y="0"/>
                        <a:pt x="384" y="125"/>
                        <a:pt x="384" y="375"/>
                      </a:cubicBezTo>
                      <a:lnTo>
                        <a:pt x="351" y="375"/>
                      </a:lnTo>
                      <a:cubicBezTo>
                        <a:pt x="317" y="3077"/>
                        <a:pt x="184" y="5746"/>
                        <a:pt x="17" y="8415"/>
                      </a:cubicBezTo>
                      <a:cubicBezTo>
                        <a:pt x="1" y="8648"/>
                        <a:pt x="184" y="8765"/>
                        <a:pt x="376" y="8765"/>
                      </a:cubicBezTo>
                      <a:cubicBezTo>
                        <a:pt x="568" y="8765"/>
                        <a:pt x="768" y="8648"/>
                        <a:pt x="784" y="8415"/>
                      </a:cubicBezTo>
                      <a:cubicBezTo>
                        <a:pt x="985" y="5713"/>
                        <a:pt x="1085" y="3044"/>
                        <a:pt x="1151" y="375"/>
                      </a:cubicBezTo>
                      <a:cubicBezTo>
                        <a:pt x="1151" y="125"/>
                        <a:pt x="960" y="0"/>
                        <a:pt x="76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49"/>
                <p:cNvSpPr/>
                <p:nvPr/>
              </p:nvSpPr>
              <p:spPr>
                <a:xfrm>
                  <a:off x="18641375" y="1072225"/>
                  <a:ext cx="294675" cy="6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7" h="2711" extrusionOk="0">
                      <a:moveTo>
                        <a:pt x="11346" y="0"/>
                      </a:moveTo>
                      <a:cubicBezTo>
                        <a:pt x="11327" y="0"/>
                        <a:pt x="11307" y="1"/>
                        <a:pt x="11287" y="4"/>
                      </a:cubicBezTo>
                      <a:cubicBezTo>
                        <a:pt x="9519" y="204"/>
                        <a:pt x="7751" y="471"/>
                        <a:pt x="6016" y="872"/>
                      </a:cubicBezTo>
                      <a:lnTo>
                        <a:pt x="479" y="1939"/>
                      </a:lnTo>
                      <a:cubicBezTo>
                        <a:pt x="0" y="2035"/>
                        <a:pt x="193" y="2710"/>
                        <a:pt x="620" y="2710"/>
                      </a:cubicBezTo>
                      <a:cubicBezTo>
                        <a:pt x="639" y="2710"/>
                        <a:pt x="659" y="2709"/>
                        <a:pt x="679" y="2706"/>
                      </a:cubicBezTo>
                      <a:lnTo>
                        <a:pt x="6016" y="1672"/>
                      </a:lnTo>
                      <a:cubicBezTo>
                        <a:pt x="7751" y="1272"/>
                        <a:pt x="9519" y="972"/>
                        <a:pt x="11287" y="771"/>
                      </a:cubicBezTo>
                      <a:cubicBezTo>
                        <a:pt x="11766" y="708"/>
                        <a:pt x="11786" y="0"/>
                        <a:pt x="1134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49"/>
                <p:cNvSpPr/>
                <p:nvPr/>
              </p:nvSpPr>
              <p:spPr>
                <a:xfrm>
                  <a:off x="19073800" y="1043625"/>
                  <a:ext cx="44750" cy="15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" h="6051" extrusionOk="0">
                      <a:moveTo>
                        <a:pt x="1303" y="1"/>
                      </a:moveTo>
                      <a:cubicBezTo>
                        <a:pt x="1156" y="1"/>
                        <a:pt x="1021" y="84"/>
                        <a:pt x="995" y="281"/>
                      </a:cubicBezTo>
                      <a:lnTo>
                        <a:pt x="61" y="5585"/>
                      </a:lnTo>
                      <a:cubicBezTo>
                        <a:pt x="0" y="5866"/>
                        <a:pt x="243" y="6051"/>
                        <a:pt x="467" y="6051"/>
                      </a:cubicBezTo>
                      <a:cubicBezTo>
                        <a:pt x="615" y="6051"/>
                        <a:pt x="755" y="5970"/>
                        <a:pt x="794" y="5785"/>
                      </a:cubicBezTo>
                      <a:lnTo>
                        <a:pt x="1728" y="481"/>
                      </a:lnTo>
                      <a:cubicBezTo>
                        <a:pt x="1789" y="198"/>
                        <a:pt x="1531" y="1"/>
                        <a:pt x="130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4" name="Google Shape;1034;p49"/>
              <p:cNvGrpSpPr/>
              <p:nvPr/>
            </p:nvGrpSpPr>
            <p:grpSpPr>
              <a:xfrm>
                <a:off x="1186719" y="2584312"/>
                <a:ext cx="2270126" cy="2181472"/>
                <a:chOff x="814866" y="2692457"/>
                <a:chExt cx="1984202" cy="1906714"/>
              </a:xfrm>
            </p:grpSpPr>
            <p:sp>
              <p:nvSpPr>
                <p:cNvPr id="1035" name="Google Shape;1035;p49"/>
                <p:cNvSpPr/>
                <p:nvPr/>
              </p:nvSpPr>
              <p:spPr>
                <a:xfrm rot="-1999947">
                  <a:off x="1036809" y="3011295"/>
                  <a:ext cx="1540317" cy="1269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78" h="51223" extrusionOk="0">
                      <a:moveTo>
                        <a:pt x="27327" y="1"/>
                      </a:moveTo>
                      <a:cubicBezTo>
                        <a:pt x="25084" y="1"/>
                        <a:pt x="22808" y="297"/>
                        <a:pt x="20553" y="915"/>
                      </a:cubicBezTo>
                      <a:cubicBezTo>
                        <a:pt x="7968" y="4394"/>
                        <a:pt x="0" y="16784"/>
                        <a:pt x="2082" y="29694"/>
                      </a:cubicBezTo>
                      <a:cubicBezTo>
                        <a:pt x="4094" y="42146"/>
                        <a:pt x="14831" y="51222"/>
                        <a:pt x="27327" y="51222"/>
                      </a:cubicBezTo>
                      <a:cubicBezTo>
                        <a:pt x="27755" y="51222"/>
                        <a:pt x="28186" y="51211"/>
                        <a:pt x="28618" y="51190"/>
                      </a:cubicBezTo>
                      <a:cubicBezTo>
                        <a:pt x="41658" y="50540"/>
                        <a:pt x="52129" y="40166"/>
                        <a:pt x="52910" y="27125"/>
                      </a:cubicBezTo>
                      <a:lnTo>
                        <a:pt x="60097" y="21337"/>
                      </a:lnTo>
                      <a:cubicBezTo>
                        <a:pt x="62178" y="19581"/>
                        <a:pt x="60975" y="16199"/>
                        <a:pt x="58243" y="16166"/>
                      </a:cubicBezTo>
                      <a:lnTo>
                        <a:pt x="51154" y="16166"/>
                      </a:lnTo>
                      <a:cubicBezTo>
                        <a:pt x="47203" y="6210"/>
                        <a:pt x="37601" y="1"/>
                        <a:pt x="273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36" name="Google Shape;1036;p49"/>
                <p:cNvGrpSpPr/>
                <p:nvPr/>
              </p:nvGrpSpPr>
              <p:grpSpPr>
                <a:xfrm flipH="1">
                  <a:off x="1363602" y="3171632"/>
                  <a:ext cx="732626" cy="1172826"/>
                  <a:chOff x="4930058" y="-1289011"/>
                  <a:chExt cx="641641" cy="1027173"/>
                </a:xfrm>
              </p:grpSpPr>
              <p:sp>
                <p:nvSpPr>
                  <p:cNvPr id="1037" name="Google Shape;1037;p49"/>
                  <p:cNvSpPr/>
                  <p:nvPr/>
                </p:nvSpPr>
                <p:spPr>
                  <a:xfrm>
                    <a:off x="4930058" y="-509648"/>
                    <a:ext cx="641641" cy="2478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87" h="1992" extrusionOk="0">
                        <a:moveTo>
                          <a:pt x="1545" y="0"/>
                        </a:moveTo>
                        <a:cubicBezTo>
                          <a:pt x="1097" y="0"/>
                          <a:pt x="248" y="438"/>
                          <a:pt x="1" y="1056"/>
                        </a:cubicBezTo>
                        <a:cubicBezTo>
                          <a:pt x="640" y="1680"/>
                          <a:pt x="1468" y="1991"/>
                          <a:pt x="2296" y="1991"/>
                        </a:cubicBezTo>
                        <a:cubicBezTo>
                          <a:pt x="3123" y="1991"/>
                          <a:pt x="3950" y="1680"/>
                          <a:pt x="4586" y="1056"/>
                        </a:cubicBezTo>
                        <a:cubicBezTo>
                          <a:pt x="4343" y="433"/>
                          <a:pt x="3523" y="46"/>
                          <a:pt x="3038" y="0"/>
                        </a:cubicBezTo>
                        <a:lnTo>
                          <a:pt x="1555" y="0"/>
                        </a:lnTo>
                        <a:cubicBezTo>
                          <a:pt x="1552" y="0"/>
                          <a:pt x="1549" y="0"/>
                          <a:pt x="154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8" name="Google Shape;1038;p49"/>
                  <p:cNvSpPr/>
                  <p:nvPr/>
                </p:nvSpPr>
                <p:spPr>
                  <a:xfrm>
                    <a:off x="5122214" y="-674042"/>
                    <a:ext cx="243154" cy="2965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52" h="2259" extrusionOk="0">
                        <a:moveTo>
                          <a:pt x="1568" y="0"/>
                        </a:moveTo>
                        <a:lnTo>
                          <a:pt x="0" y="262"/>
                        </a:lnTo>
                        <a:cubicBezTo>
                          <a:pt x="0" y="262"/>
                          <a:pt x="53" y="1306"/>
                          <a:pt x="99" y="1929"/>
                        </a:cubicBezTo>
                        <a:cubicBezTo>
                          <a:pt x="122" y="2158"/>
                          <a:pt x="473" y="2259"/>
                          <a:pt x="851" y="2259"/>
                        </a:cubicBezTo>
                        <a:cubicBezTo>
                          <a:pt x="1329" y="2259"/>
                          <a:pt x="1851" y="2098"/>
                          <a:pt x="1811" y="1830"/>
                        </a:cubicBezTo>
                        <a:cubicBezTo>
                          <a:pt x="1713" y="1168"/>
                          <a:pt x="1568" y="0"/>
                          <a:pt x="1568" y="0"/>
                        </a:cubicBezTo>
                        <a:close/>
                      </a:path>
                    </a:pathLst>
                  </a:custGeom>
                  <a:solidFill>
                    <a:srgbClr val="C974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9" name="Google Shape;1039;p49"/>
                  <p:cNvSpPr/>
                  <p:nvPr/>
                </p:nvSpPr>
                <p:spPr>
                  <a:xfrm>
                    <a:off x="5122214" y="-674042"/>
                    <a:ext cx="215451" cy="139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1" h="1060" extrusionOk="0">
                        <a:moveTo>
                          <a:pt x="1568" y="0"/>
                        </a:moveTo>
                        <a:lnTo>
                          <a:pt x="0" y="262"/>
                        </a:lnTo>
                        <a:cubicBezTo>
                          <a:pt x="0" y="262"/>
                          <a:pt x="13" y="584"/>
                          <a:pt x="33" y="984"/>
                        </a:cubicBezTo>
                        <a:cubicBezTo>
                          <a:pt x="187" y="1035"/>
                          <a:pt x="346" y="1060"/>
                          <a:pt x="503" y="1060"/>
                        </a:cubicBezTo>
                        <a:cubicBezTo>
                          <a:pt x="933" y="1060"/>
                          <a:pt x="1352" y="874"/>
                          <a:pt x="1640" y="538"/>
                        </a:cubicBezTo>
                        <a:lnTo>
                          <a:pt x="1568" y="0"/>
                        </a:lnTo>
                        <a:close/>
                      </a:path>
                    </a:pathLst>
                  </a:custGeom>
                  <a:solidFill>
                    <a:srgbClr val="2C1629">
                      <a:alpha val="1285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0" name="Google Shape;1040;p49"/>
                  <p:cNvSpPr/>
                  <p:nvPr/>
                </p:nvSpPr>
                <p:spPr>
                  <a:xfrm>
                    <a:off x="4980944" y="-1189755"/>
                    <a:ext cx="429852" cy="608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4" h="4634" extrusionOk="0">
                        <a:moveTo>
                          <a:pt x="1690" y="0"/>
                        </a:moveTo>
                        <a:cubicBezTo>
                          <a:pt x="902" y="0"/>
                          <a:pt x="240" y="603"/>
                          <a:pt x="184" y="1402"/>
                        </a:cubicBezTo>
                        <a:lnTo>
                          <a:pt x="66" y="3003"/>
                        </a:lnTo>
                        <a:cubicBezTo>
                          <a:pt x="0" y="3836"/>
                          <a:pt x="630" y="4564"/>
                          <a:pt x="1463" y="4630"/>
                        </a:cubicBezTo>
                        <a:cubicBezTo>
                          <a:pt x="1500" y="4633"/>
                          <a:pt x="1536" y="4634"/>
                          <a:pt x="1573" y="4634"/>
                        </a:cubicBezTo>
                        <a:cubicBezTo>
                          <a:pt x="2359" y="4634"/>
                          <a:pt x="3028" y="4029"/>
                          <a:pt x="3090" y="3233"/>
                        </a:cubicBezTo>
                        <a:lnTo>
                          <a:pt x="3208" y="1625"/>
                        </a:lnTo>
                        <a:cubicBezTo>
                          <a:pt x="3274" y="792"/>
                          <a:pt x="2644" y="64"/>
                          <a:pt x="1811" y="5"/>
                        </a:cubicBezTo>
                        <a:cubicBezTo>
                          <a:pt x="1770" y="2"/>
                          <a:pt x="1730" y="0"/>
                          <a:pt x="1690" y="0"/>
                        </a:cubicBezTo>
                        <a:close/>
                      </a:path>
                    </a:pathLst>
                  </a:custGeom>
                  <a:solidFill>
                    <a:srgbClr val="C974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1" name="Google Shape;1041;p49"/>
                  <p:cNvSpPr/>
                  <p:nvPr/>
                </p:nvSpPr>
                <p:spPr>
                  <a:xfrm>
                    <a:off x="5182476" y="-911680"/>
                    <a:ext cx="57637" cy="484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9" h="369" extrusionOk="0">
                        <a:moveTo>
                          <a:pt x="206" y="0"/>
                        </a:moveTo>
                        <a:cubicBezTo>
                          <a:pt x="190" y="0"/>
                          <a:pt x="174" y="2"/>
                          <a:pt x="158" y="6"/>
                        </a:cubicBezTo>
                        <a:cubicBezTo>
                          <a:pt x="60" y="32"/>
                          <a:pt x="1" y="131"/>
                          <a:pt x="27" y="229"/>
                        </a:cubicBezTo>
                        <a:cubicBezTo>
                          <a:pt x="49" y="319"/>
                          <a:pt x="127" y="368"/>
                          <a:pt x="206" y="368"/>
                        </a:cubicBezTo>
                        <a:cubicBezTo>
                          <a:pt x="265" y="368"/>
                          <a:pt x="325" y="341"/>
                          <a:pt x="361" y="282"/>
                        </a:cubicBezTo>
                        <a:cubicBezTo>
                          <a:pt x="438" y="152"/>
                          <a:pt x="345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1042;p49"/>
                  <p:cNvSpPr/>
                  <p:nvPr/>
                </p:nvSpPr>
                <p:spPr>
                  <a:xfrm>
                    <a:off x="5037793" y="-920345"/>
                    <a:ext cx="57637" cy="48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9" h="371" extrusionOk="0">
                        <a:moveTo>
                          <a:pt x="204" y="1"/>
                        </a:moveTo>
                        <a:cubicBezTo>
                          <a:pt x="189" y="1"/>
                          <a:pt x="174" y="3"/>
                          <a:pt x="158" y="6"/>
                        </a:cubicBezTo>
                        <a:cubicBezTo>
                          <a:pt x="59" y="33"/>
                          <a:pt x="0" y="131"/>
                          <a:pt x="27" y="230"/>
                        </a:cubicBezTo>
                        <a:cubicBezTo>
                          <a:pt x="49" y="322"/>
                          <a:pt x="126" y="371"/>
                          <a:pt x="203" y="371"/>
                        </a:cubicBezTo>
                        <a:cubicBezTo>
                          <a:pt x="263" y="371"/>
                          <a:pt x="324" y="342"/>
                          <a:pt x="361" y="282"/>
                        </a:cubicBezTo>
                        <a:cubicBezTo>
                          <a:pt x="438" y="158"/>
                          <a:pt x="344" y="1"/>
                          <a:pt x="20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1043;p49"/>
                  <p:cNvSpPr/>
                  <p:nvPr/>
                </p:nvSpPr>
                <p:spPr>
                  <a:xfrm>
                    <a:off x="5339238" y="-896581"/>
                    <a:ext cx="164641" cy="167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4" h="1272" extrusionOk="0">
                        <a:moveTo>
                          <a:pt x="649" y="0"/>
                        </a:moveTo>
                        <a:cubicBezTo>
                          <a:pt x="397" y="0"/>
                          <a:pt x="174" y="172"/>
                          <a:pt x="112" y="429"/>
                        </a:cubicBezTo>
                        <a:lnTo>
                          <a:pt x="73" y="593"/>
                        </a:lnTo>
                        <a:cubicBezTo>
                          <a:pt x="0" y="888"/>
                          <a:pt x="178" y="1183"/>
                          <a:pt x="473" y="1256"/>
                        </a:cubicBezTo>
                        <a:cubicBezTo>
                          <a:pt x="517" y="1266"/>
                          <a:pt x="562" y="1272"/>
                          <a:pt x="606" y="1272"/>
                        </a:cubicBezTo>
                        <a:cubicBezTo>
                          <a:pt x="854" y="1272"/>
                          <a:pt x="1081" y="1106"/>
                          <a:pt x="1142" y="855"/>
                        </a:cubicBezTo>
                        <a:lnTo>
                          <a:pt x="1181" y="685"/>
                        </a:lnTo>
                        <a:cubicBezTo>
                          <a:pt x="1253" y="390"/>
                          <a:pt x="1076" y="88"/>
                          <a:pt x="781" y="16"/>
                        </a:cubicBezTo>
                        <a:cubicBezTo>
                          <a:pt x="737" y="5"/>
                          <a:pt x="693" y="0"/>
                          <a:pt x="649" y="0"/>
                        </a:cubicBezTo>
                        <a:close/>
                      </a:path>
                    </a:pathLst>
                  </a:custGeom>
                  <a:solidFill>
                    <a:srgbClr val="C9744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" name="Google Shape;1044;p49"/>
                  <p:cNvSpPr/>
                  <p:nvPr/>
                </p:nvSpPr>
                <p:spPr>
                  <a:xfrm>
                    <a:off x="4967946" y="-1289011"/>
                    <a:ext cx="589372" cy="4511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89" h="3436" extrusionOk="0">
                        <a:moveTo>
                          <a:pt x="1199" y="1"/>
                        </a:moveTo>
                        <a:cubicBezTo>
                          <a:pt x="446" y="1"/>
                          <a:pt x="0" y="404"/>
                          <a:pt x="67" y="807"/>
                        </a:cubicBezTo>
                        <a:cubicBezTo>
                          <a:pt x="128" y="1178"/>
                          <a:pt x="519" y="1368"/>
                          <a:pt x="923" y="1368"/>
                        </a:cubicBezTo>
                        <a:cubicBezTo>
                          <a:pt x="1042" y="1368"/>
                          <a:pt x="1161" y="1351"/>
                          <a:pt x="1274" y="1319"/>
                        </a:cubicBezTo>
                        <a:cubicBezTo>
                          <a:pt x="1346" y="1589"/>
                          <a:pt x="1572" y="1669"/>
                          <a:pt x="1792" y="1669"/>
                        </a:cubicBezTo>
                        <a:cubicBezTo>
                          <a:pt x="1989" y="1669"/>
                          <a:pt x="2180" y="1605"/>
                          <a:pt x="2251" y="1555"/>
                        </a:cubicBezTo>
                        <a:cubicBezTo>
                          <a:pt x="2363" y="2060"/>
                          <a:pt x="2933" y="2178"/>
                          <a:pt x="2868" y="2526"/>
                        </a:cubicBezTo>
                        <a:cubicBezTo>
                          <a:pt x="2809" y="2880"/>
                          <a:pt x="2776" y="3234"/>
                          <a:pt x="2763" y="3306"/>
                        </a:cubicBezTo>
                        <a:cubicBezTo>
                          <a:pt x="2754" y="3356"/>
                          <a:pt x="2888" y="3435"/>
                          <a:pt x="2996" y="3435"/>
                        </a:cubicBezTo>
                        <a:cubicBezTo>
                          <a:pt x="3046" y="3435"/>
                          <a:pt x="3090" y="3418"/>
                          <a:pt x="3111" y="3372"/>
                        </a:cubicBezTo>
                        <a:cubicBezTo>
                          <a:pt x="3167" y="3249"/>
                          <a:pt x="3361" y="3044"/>
                          <a:pt x="3601" y="3044"/>
                        </a:cubicBezTo>
                        <a:cubicBezTo>
                          <a:pt x="3642" y="3044"/>
                          <a:pt x="3684" y="3050"/>
                          <a:pt x="3727" y="3064"/>
                        </a:cubicBezTo>
                        <a:cubicBezTo>
                          <a:pt x="3858" y="2696"/>
                          <a:pt x="4488" y="1194"/>
                          <a:pt x="3550" y="1148"/>
                        </a:cubicBezTo>
                        <a:cubicBezTo>
                          <a:pt x="3491" y="558"/>
                          <a:pt x="2678" y="243"/>
                          <a:pt x="1654" y="46"/>
                        </a:cubicBezTo>
                        <a:cubicBezTo>
                          <a:pt x="1492" y="15"/>
                          <a:pt x="1340" y="1"/>
                          <a:pt x="119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1045" name="Google Shape;1045;p49"/>
            <p:cNvSpPr/>
            <p:nvPr/>
          </p:nvSpPr>
          <p:spPr>
            <a:xfrm>
              <a:off x="1971688" y="3700475"/>
              <a:ext cx="64875" cy="119050"/>
            </a:xfrm>
            <a:custGeom>
              <a:avLst/>
              <a:gdLst/>
              <a:ahLst/>
              <a:cxnLst/>
              <a:rect l="l" t="t" r="r" b="b"/>
              <a:pathLst>
                <a:path w="2595" h="4762" extrusionOk="0">
                  <a:moveTo>
                    <a:pt x="0" y="0"/>
                  </a:moveTo>
                  <a:cubicBezTo>
                    <a:pt x="254" y="95"/>
                    <a:pt x="1127" y="254"/>
                    <a:pt x="1524" y="571"/>
                  </a:cubicBezTo>
                  <a:cubicBezTo>
                    <a:pt x="1921" y="889"/>
                    <a:pt x="2207" y="1461"/>
                    <a:pt x="2381" y="1905"/>
                  </a:cubicBezTo>
                  <a:cubicBezTo>
                    <a:pt x="2556" y="2350"/>
                    <a:pt x="2619" y="2762"/>
                    <a:pt x="2571" y="3238"/>
                  </a:cubicBezTo>
                  <a:cubicBezTo>
                    <a:pt x="2523" y="3714"/>
                    <a:pt x="2174" y="4508"/>
                    <a:pt x="2095" y="4762"/>
                  </a:cubicBezTo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046" name="Google Shape;1046;p49"/>
            <p:cNvSpPr/>
            <p:nvPr/>
          </p:nvSpPr>
          <p:spPr>
            <a:xfrm>
              <a:off x="1976444" y="3745700"/>
              <a:ext cx="50000" cy="19050"/>
            </a:xfrm>
            <a:custGeom>
              <a:avLst/>
              <a:gdLst/>
              <a:ahLst/>
              <a:cxnLst/>
              <a:rect l="l" t="t" r="r" b="b"/>
              <a:pathLst>
                <a:path w="2000" h="762" extrusionOk="0">
                  <a:moveTo>
                    <a:pt x="2000" y="0"/>
                  </a:moveTo>
                  <a:cubicBezTo>
                    <a:pt x="1667" y="127"/>
                    <a:pt x="333" y="635"/>
                    <a:pt x="0" y="762"/>
                  </a:cubicBezTo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047" name="Google Shape;1047;p49"/>
            <p:cNvGrpSpPr/>
            <p:nvPr/>
          </p:nvGrpSpPr>
          <p:grpSpPr>
            <a:xfrm rot="-687587" flipH="1">
              <a:off x="2096645" y="3520339"/>
              <a:ext cx="475962" cy="433032"/>
              <a:chOff x="11106648" y="2351037"/>
              <a:chExt cx="647700" cy="589280"/>
            </a:xfrm>
          </p:grpSpPr>
          <p:sp>
            <p:nvSpPr>
              <p:cNvPr id="1048" name="Google Shape;1048;p49"/>
              <p:cNvSpPr/>
              <p:nvPr/>
            </p:nvSpPr>
            <p:spPr>
              <a:xfrm>
                <a:off x="11119224" y="2375945"/>
                <a:ext cx="129916" cy="63048"/>
              </a:xfrm>
              <a:custGeom>
                <a:avLst/>
                <a:gdLst/>
                <a:ahLst/>
                <a:cxnLst/>
                <a:rect l="l" t="t" r="r" b="b"/>
                <a:pathLst>
                  <a:path w="2551" h="1238" extrusionOk="0">
                    <a:moveTo>
                      <a:pt x="1557" y="1"/>
                    </a:moveTo>
                    <a:cubicBezTo>
                      <a:pt x="1307" y="1"/>
                      <a:pt x="1061" y="59"/>
                      <a:pt x="827" y="176"/>
                    </a:cubicBezTo>
                    <a:cubicBezTo>
                      <a:pt x="534" y="306"/>
                      <a:pt x="274" y="566"/>
                      <a:pt x="111" y="892"/>
                    </a:cubicBezTo>
                    <a:cubicBezTo>
                      <a:pt x="0" y="1161"/>
                      <a:pt x="67" y="1237"/>
                      <a:pt x="179" y="1237"/>
                    </a:cubicBezTo>
                    <a:cubicBezTo>
                      <a:pt x="298" y="1237"/>
                      <a:pt x="467" y="1153"/>
                      <a:pt x="534" y="1119"/>
                    </a:cubicBezTo>
                    <a:cubicBezTo>
                      <a:pt x="794" y="989"/>
                      <a:pt x="1054" y="924"/>
                      <a:pt x="1314" y="892"/>
                    </a:cubicBezTo>
                    <a:cubicBezTo>
                      <a:pt x="1672" y="827"/>
                      <a:pt x="1997" y="859"/>
                      <a:pt x="2355" y="827"/>
                    </a:cubicBezTo>
                    <a:cubicBezTo>
                      <a:pt x="2388" y="827"/>
                      <a:pt x="2453" y="827"/>
                      <a:pt x="2485" y="794"/>
                    </a:cubicBezTo>
                    <a:cubicBezTo>
                      <a:pt x="2550" y="729"/>
                      <a:pt x="2550" y="664"/>
                      <a:pt x="2550" y="599"/>
                    </a:cubicBezTo>
                    <a:cubicBezTo>
                      <a:pt x="2485" y="339"/>
                      <a:pt x="2290" y="144"/>
                      <a:pt x="2062" y="79"/>
                    </a:cubicBezTo>
                    <a:cubicBezTo>
                      <a:pt x="1893" y="27"/>
                      <a:pt x="1724" y="1"/>
                      <a:pt x="15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9"/>
              <p:cNvSpPr/>
              <p:nvPr/>
            </p:nvSpPr>
            <p:spPr>
              <a:xfrm>
                <a:off x="11430283" y="2351037"/>
                <a:ext cx="135365" cy="53117"/>
              </a:xfrm>
              <a:custGeom>
                <a:avLst/>
                <a:gdLst/>
                <a:ahLst/>
                <a:cxnLst/>
                <a:rect l="l" t="t" r="r" b="b"/>
                <a:pathLst>
                  <a:path w="2658" h="1043" extrusionOk="0">
                    <a:moveTo>
                      <a:pt x="1160" y="1"/>
                    </a:moveTo>
                    <a:cubicBezTo>
                      <a:pt x="884" y="1"/>
                      <a:pt x="614" y="80"/>
                      <a:pt x="358" y="230"/>
                    </a:cubicBezTo>
                    <a:cubicBezTo>
                      <a:pt x="130" y="360"/>
                      <a:pt x="0" y="588"/>
                      <a:pt x="0" y="848"/>
                    </a:cubicBezTo>
                    <a:cubicBezTo>
                      <a:pt x="0" y="945"/>
                      <a:pt x="33" y="1010"/>
                      <a:pt x="98" y="1043"/>
                    </a:cubicBezTo>
                    <a:lnTo>
                      <a:pt x="228" y="1043"/>
                    </a:lnTo>
                    <a:cubicBezTo>
                      <a:pt x="585" y="978"/>
                      <a:pt x="911" y="880"/>
                      <a:pt x="1268" y="848"/>
                    </a:cubicBezTo>
                    <a:cubicBezTo>
                      <a:pt x="1528" y="848"/>
                      <a:pt x="1821" y="880"/>
                      <a:pt x="2081" y="945"/>
                    </a:cubicBezTo>
                    <a:cubicBezTo>
                      <a:pt x="2128" y="957"/>
                      <a:pt x="2233" y="977"/>
                      <a:pt x="2330" y="977"/>
                    </a:cubicBezTo>
                    <a:cubicBezTo>
                      <a:pt x="2505" y="977"/>
                      <a:pt x="2657" y="913"/>
                      <a:pt x="2406" y="620"/>
                    </a:cubicBezTo>
                    <a:cubicBezTo>
                      <a:pt x="2211" y="327"/>
                      <a:pt x="1919" y="165"/>
                      <a:pt x="1593" y="67"/>
                    </a:cubicBezTo>
                    <a:cubicBezTo>
                      <a:pt x="1448" y="23"/>
                      <a:pt x="1303" y="1"/>
                      <a:pt x="116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9"/>
              <p:cNvSpPr/>
              <p:nvPr/>
            </p:nvSpPr>
            <p:spPr>
              <a:xfrm>
                <a:off x="11535665" y="2598983"/>
                <a:ext cx="218683" cy="207173"/>
              </a:xfrm>
              <a:custGeom>
                <a:avLst/>
                <a:gdLst/>
                <a:ahLst/>
                <a:cxnLst/>
                <a:rect l="l" t="t" r="r" b="b"/>
                <a:pathLst>
                  <a:path w="4294" h="4068" extrusionOk="0">
                    <a:moveTo>
                      <a:pt x="2336" y="1"/>
                    </a:moveTo>
                    <a:cubicBezTo>
                      <a:pt x="1727" y="1"/>
                      <a:pt x="1037" y="202"/>
                      <a:pt x="651" y="563"/>
                    </a:cubicBezTo>
                    <a:cubicBezTo>
                      <a:pt x="196" y="1084"/>
                      <a:pt x="0" y="1799"/>
                      <a:pt x="66" y="2482"/>
                    </a:cubicBezTo>
                    <a:cubicBezTo>
                      <a:pt x="163" y="3132"/>
                      <a:pt x="618" y="3685"/>
                      <a:pt x="1236" y="3945"/>
                    </a:cubicBezTo>
                    <a:cubicBezTo>
                      <a:pt x="1472" y="4027"/>
                      <a:pt x="1721" y="4067"/>
                      <a:pt x="1970" y="4067"/>
                    </a:cubicBezTo>
                    <a:cubicBezTo>
                      <a:pt x="2512" y="4067"/>
                      <a:pt x="3057" y="3879"/>
                      <a:pt x="3480" y="3523"/>
                    </a:cubicBezTo>
                    <a:cubicBezTo>
                      <a:pt x="4033" y="3002"/>
                      <a:pt x="4293" y="2254"/>
                      <a:pt x="4163" y="1506"/>
                    </a:cubicBezTo>
                    <a:cubicBezTo>
                      <a:pt x="4033" y="824"/>
                      <a:pt x="3578" y="271"/>
                      <a:pt x="2927" y="76"/>
                    </a:cubicBezTo>
                    <a:cubicBezTo>
                      <a:pt x="2751" y="25"/>
                      <a:pt x="2548" y="1"/>
                      <a:pt x="2336" y="1"/>
                    </a:cubicBezTo>
                    <a:close/>
                  </a:path>
                </a:pathLst>
              </a:custGeom>
              <a:solidFill>
                <a:srgbClr val="FFFFFF">
                  <a:alpha val="178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9"/>
              <p:cNvSpPr/>
              <p:nvPr/>
            </p:nvSpPr>
            <p:spPr>
              <a:xfrm rot="-165618">
                <a:off x="11111429" y="2653510"/>
                <a:ext cx="106029" cy="201109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3949" extrusionOk="0">
                    <a:moveTo>
                      <a:pt x="189" y="0"/>
                    </a:moveTo>
                    <a:cubicBezTo>
                      <a:pt x="124" y="0"/>
                      <a:pt x="61" y="4"/>
                      <a:pt x="0" y="13"/>
                    </a:cubicBezTo>
                    <a:cubicBezTo>
                      <a:pt x="33" y="631"/>
                      <a:pt x="65" y="1184"/>
                      <a:pt x="98" y="1574"/>
                    </a:cubicBezTo>
                    <a:cubicBezTo>
                      <a:pt x="130" y="1932"/>
                      <a:pt x="163" y="2322"/>
                      <a:pt x="228" y="2680"/>
                    </a:cubicBezTo>
                    <a:cubicBezTo>
                      <a:pt x="293" y="3103"/>
                      <a:pt x="358" y="3525"/>
                      <a:pt x="455" y="3948"/>
                    </a:cubicBezTo>
                    <a:cubicBezTo>
                      <a:pt x="748" y="3851"/>
                      <a:pt x="1008" y="3688"/>
                      <a:pt x="1268" y="3493"/>
                    </a:cubicBezTo>
                    <a:cubicBezTo>
                      <a:pt x="1821" y="2972"/>
                      <a:pt x="2081" y="2225"/>
                      <a:pt x="1919" y="1477"/>
                    </a:cubicBezTo>
                    <a:cubicBezTo>
                      <a:pt x="1821" y="826"/>
                      <a:pt x="1366" y="273"/>
                      <a:pt x="715" y="78"/>
                    </a:cubicBezTo>
                    <a:cubicBezTo>
                      <a:pt x="549" y="31"/>
                      <a:pt x="365" y="0"/>
                      <a:pt x="189" y="0"/>
                    </a:cubicBezTo>
                    <a:close/>
                  </a:path>
                </a:pathLst>
              </a:custGeom>
              <a:solidFill>
                <a:srgbClr val="FFFFFF">
                  <a:alpha val="178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49"/>
              <p:cNvSpPr/>
              <p:nvPr/>
            </p:nvSpPr>
            <p:spPr>
              <a:xfrm rot="1360969">
                <a:off x="11297830" y="2733284"/>
                <a:ext cx="198197" cy="175614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1167" extrusionOk="0">
                    <a:moveTo>
                      <a:pt x="2602" y="0"/>
                    </a:moveTo>
                    <a:lnTo>
                      <a:pt x="1" y="813"/>
                    </a:lnTo>
                    <a:cubicBezTo>
                      <a:pt x="329" y="1051"/>
                      <a:pt x="713" y="1167"/>
                      <a:pt x="1085" y="1167"/>
                    </a:cubicBezTo>
                    <a:cubicBezTo>
                      <a:pt x="1780" y="1167"/>
                      <a:pt x="2433" y="763"/>
                      <a:pt x="26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9"/>
              <p:cNvSpPr/>
              <p:nvPr/>
            </p:nvSpPr>
            <p:spPr>
              <a:xfrm>
                <a:off x="11296466" y="2554973"/>
                <a:ext cx="97781" cy="175649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3449" fill="none" extrusionOk="0">
                    <a:moveTo>
                      <a:pt x="1041" y="1"/>
                    </a:moveTo>
                    <a:cubicBezTo>
                      <a:pt x="1171" y="651"/>
                      <a:pt x="1041" y="1334"/>
                      <a:pt x="651" y="1887"/>
                    </a:cubicBezTo>
                    <a:cubicBezTo>
                      <a:pt x="1" y="2928"/>
                      <a:pt x="1009" y="3448"/>
                      <a:pt x="1919" y="3025"/>
                    </a:cubicBezTo>
                  </a:path>
                </a:pathLst>
              </a:custGeom>
              <a:noFill/>
              <a:ln w="6500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BEA89E54-13B7-87C2-A1D6-A11793324134}"/>
              </a:ext>
            </a:extLst>
          </p:cNvPr>
          <p:cNvSpPr txBox="1"/>
          <p:nvPr/>
        </p:nvSpPr>
        <p:spPr>
          <a:xfrm>
            <a:off x="4222595" y="3255322"/>
            <a:ext cx="365828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r>
              <a:rPr lang="en-GB" dirty="0"/>
              <a:t> </a:t>
            </a:r>
            <a:r>
              <a:rPr lang="en-GB" sz="1700" dirty="0">
                <a:solidFill>
                  <a:schemeClr val="dk2"/>
                </a:solidFill>
                <a:latin typeface="Mulish"/>
              </a:rPr>
              <a:t>Project Done By : </a:t>
            </a:r>
            <a:r>
              <a:rPr lang="en-GB" sz="1700" b="1" dirty="0">
                <a:solidFill>
                  <a:schemeClr val="dk2"/>
                </a:solidFill>
                <a:latin typeface="Mulish"/>
              </a:rPr>
              <a:t>Sanjay </a:t>
            </a:r>
            <a:r>
              <a:rPr lang="en-GB" sz="1700" b="1" dirty="0">
                <a:solidFill>
                  <a:schemeClr val="dk2"/>
                </a:solidFill>
                <a:latin typeface="Mulish"/>
                <a:sym typeface="Mulish"/>
              </a:rPr>
              <a:t>Kannan</a:t>
            </a:r>
            <a:endParaRPr lang="en-IN" sz="1700" b="1" dirty="0">
              <a:solidFill>
                <a:schemeClr val="dk2"/>
              </a:solidFill>
              <a:latin typeface="Mulish"/>
              <a:sym typeface="Mulish"/>
            </a:endParaRPr>
          </a:p>
        </p:txBody>
      </p:sp>
      <p:grpSp>
        <p:nvGrpSpPr>
          <p:cNvPr id="1876" name="Google Shape;1876;p63"/>
          <p:cNvGrpSpPr/>
          <p:nvPr/>
        </p:nvGrpSpPr>
        <p:grpSpPr>
          <a:xfrm>
            <a:off x="6362863" y="4136414"/>
            <a:ext cx="1102239" cy="605745"/>
            <a:chOff x="-1484141" y="6116847"/>
            <a:chExt cx="1102239" cy="605745"/>
          </a:xfrm>
        </p:grpSpPr>
        <p:sp>
          <p:nvSpPr>
            <p:cNvPr id="1877" name="Google Shape;1877;p63"/>
            <p:cNvSpPr/>
            <p:nvPr/>
          </p:nvSpPr>
          <p:spPr>
            <a:xfrm>
              <a:off x="-1484141" y="6116847"/>
              <a:ext cx="1102239" cy="507143"/>
            </a:xfrm>
            <a:custGeom>
              <a:avLst/>
              <a:gdLst/>
              <a:ahLst/>
              <a:cxnLst/>
              <a:rect l="l" t="t" r="r" b="b"/>
              <a:pathLst>
                <a:path w="28489" h="13107" extrusionOk="0">
                  <a:moveTo>
                    <a:pt x="6537" y="1"/>
                  </a:moveTo>
                  <a:cubicBezTo>
                    <a:pt x="2895" y="1"/>
                    <a:pt x="1" y="2928"/>
                    <a:pt x="1" y="6537"/>
                  </a:cubicBezTo>
                  <a:cubicBezTo>
                    <a:pt x="1" y="10179"/>
                    <a:pt x="2895" y="13106"/>
                    <a:pt x="6537" y="13106"/>
                  </a:cubicBezTo>
                  <a:lnTo>
                    <a:pt x="21952" y="13106"/>
                  </a:lnTo>
                  <a:cubicBezTo>
                    <a:pt x="25561" y="13106"/>
                    <a:pt x="28488" y="10179"/>
                    <a:pt x="28488" y="6537"/>
                  </a:cubicBezTo>
                  <a:cubicBezTo>
                    <a:pt x="28488" y="2928"/>
                    <a:pt x="25561" y="1"/>
                    <a:pt x="21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3"/>
            <p:cNvSpPr/>
            <p:nvPr/>
          </p:nvSpPr>
          <p:spPr>
            <a:xfrm>
              <a:off x="-1267709" y="6607597"/>
              <a:ext cx="145977" cy="114994"/>
            </a:xfrm>
            <a:custGeom>
              <a:avLst/>
              <a:gdLst/>
              <a:ahLst/>
              <a:cxnLst/>
              <a:rect l="l" t="t" r="r" b="b"/>
              <a:pathLst>
                <a:path w="3773" h="2972" extrusionOk="0">
                  <a:moveTo>
                    <a:pt x="0" y="0"/>
                  </a:moveTo>
                  <a:lnTo>
                    <a:pt x="0" y="2439"/>
                  </a:lnTo>
                  <a:cubicBezTo>
                    <a:pt x="0" y="2763"/>
                    <a:pt x="272" y="2972"/>
                    <a:pt x="549" y="2972"/>
                  </a:cubicBezTo>
                  <a:cubicBezTo>
                    <a:pt x="691" y="2972"/>
                    <a:pt x="834" y="2918"/>
                    <a:pt x="943" y="2797"/>
                  </a:cubicBezTo>
                  <a:lnTo>
                    <a:pt x="37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3"/>
            <p:cNvSpPr/>
            <p:nvPr/>
          </p:nvSpPr>
          <p:spPr>
            <a:xfrm>
              <a:off x="-880192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8" y="0"/>
                    <a:pt x="0" y="699"/>
                    <a:pt x="0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3"/>
            <p:cNvSpPr/>
            <p:nvPr/>
          </p:nvSpPr>
          <p:spPr>
            <a:xfrm>
              <a:off x="-639889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9" y="0"/>
                  </a:moveTo>
                  <a:cubicBezTo>
                    <a:pt x="848" y="0"/>
                    <a:pt x="1" y="699"/>
                    <a:pt x="1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2" y="160"/>
                    <a:pt x="2165" y="0"/>
                    <a:pt x="1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3"/>
            <p:cNvSpPr/>
            <p:nvPr/>
          </p:nvSpPr>
          <p:spPr>
            <a:xfrm>
              <a:off x="-1120494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7" y="0"/>
                    <a:pt x="0" y="699"/>
                    <a:pt x="0" y="1754"/>
                  </a:cubicBezTo>
                  <a:cubicBezTo>
                    <a:pt x="0" y="2697"/>
                    <a:pt x="780" y="3445"/>
                    <a:pt x="1724" y="3478"/>
                  </a:cubicBezTo>
                  <a:cubicBezTo>
                    <a:pt x="3285" y="3478"/>
                    <a:pt x="4032" y="1592"/>
                    <a:pt x="2959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3"/>
            <p:cNvSpPr/>
            <p:nvPr/>
          </p:nvSpPr>
          <p:spPr>
            <a:xfrm>
              <a:off x="-1360836" y="6304007"/>
              <a:ext cx="156075" cy="133760"/>
            </a:xfrm>
            <a:custGeom>
              <a:avLst/>
              <a:gdLst/>
              <a:ahLst/>
              <a:cxnLst/>
              <a:rect l="l" t="t" r="r" b="b"/>
              <a:pathLst>
                <a:path w="4034" h="3457" extrusionOk="0">
                  <a:moveTo>
                    <a:pt x="1754" y="0"/>
                  </a:moveTo>
                  <a:cubicBezTo>
                    <a:pt x="858" y="0"/>
                    <a:pt x="1" y="694"/>
                    <a:pt x="1" y="1733"/>
                  </a:cubicBezTo>
                  <a:cubicBezTo>
                    <a:pt x="33" y="2676"/>
                    <a:pt x="781" y="3456"/>
                    <a:pt x="1724" y="3456"/>
                  </a:cubicBezTo>
                  <a:cubicBezTo>
                    <a:pt x="3285" y="3456"/>
                    <a:pt x="4033" y="1603"/>
                    <a:pt x="2960" y="497"/>
                  </a:cubicBezTo>
                  <a:cubicBezTo>
                    <a:pt x="2606" y="154"/>
                    <a:pt x="2176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3" name="Google Shape;2233;p70"/>
          <p:cNvGrpSpPr/>
          <p:nvPr/>
        </p:nvGrpSpPr>
        <p:grpSpPr>
          <a:xfrm>
            <a:off x="2456440" y="3726379"/>
            <a:ext cx="921977" cy="500606"/>
            <a:chOff x="-1065168" y="6810196"/>
            <a:chExt cx="955021" cy="518441"/>
          </a:xfrm>
        </p:grpSpPr>
        <p:sp>
          <p:nvSpPr>
            <p:cNvPr id="2234" name="Google Shape;2234;p70"/>
            <p:cNvSpPr/>
            <p:nvPr/>
          </p:nvSpPr>
          <p:spPr>
            <a:xfrm>
              <a:off x="-1065168" y="6810196"/>
              <a:ext cx="840502" cy="518441"/>
            </a:xfrm>
            <a:custGeom>
              <a:avLst/>
              <a:gdLst/>
              <a:ahLst/>
              <a:cxnLst/>
              <a:rect l="l" t="t" r="r" b="b"/>
              <a:pathLst>
                <a:path w="21724" h="13399" extrusionOk="0">
                  <a:moveTo>
                    <a:pt x="2602" y="0"/>
                  </a:moveTo>
                  <a:cubicBezTo>
                    <a:pt x="1172" y="0"/>
                    <a:pt x="1" y="1138"/>
                    <a:pt x="1" y="2569"/>
                  </a:cubicBezTo>
                  <a:lnTo>
                    <a:pt x="1" y="10797"/>
                  </a:lnTo>
                  <a:cubicBezTo>
                    <a:pt x="1" y="12227"/>
                    <a:pt x="1172" y="13398"/>
                    <a:pt x="2602" y="13398"/>
                  </a:cubicBezTo>
                  <a:lnTo>
                    <a:pt x="19122" y="13398"/>
                  </a:lnTo>
                  <a:cubicBezTo>
                    <a:pt x="20553" y="13398"/>
                    <a:pt x="21724" y="12227"/>
                    <a:pt x="21724" y="10797"/>
                  </a:cubicBezTo>
                  <a:lnTo>
                    <a:pt x="21724" y="2569"/>
                  </a:lnTo>
                  <a:cubicBezTo>
                    <a:pt x="21724" y="1138"/>
                    <a:pt x="20553" y="0"/>
                    <a:pt x="19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70"/>
            <p:cNvSpPr/>
            <p:nvPr/>
          </p:nvSpPr>
          <p:spPr>
            <a:xfrm>
              <a:off x="-929250" y="6978784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70"/>
            <p:cNvSpPr/>
            <p:nvPr/>
          </p:nvSpPr>
          <p:spPr>
            <a:xfrm>
              <a:off x="-929250" y="7063098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70"/>
            <p:cNvSpPr/>
            <p:nvPr/>
          </p:nvSpPr>
          <p:spPr>
            <a:xfrm>
              <a:off x="-929250" y="7146134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70"/>
            <p:cNvSpPr/>
            <p:nvPr/>
          </p:nvSpPr>
          <p:spPr>
            <a:xfrm>
              <a:off x="-234767" y="6963694"/>
              <a:ext cx="124620" cy="149779"/>
            </a:xfrm>
            <a:custGeom>
              <a:avLst/>
              <a:gdLst/>
              <a:ahLst/>
              <a:cxnLst/>
              <a:rect l="l" t="t" r="r" b="b"/>
              <a:pathLst>
                <a:path w="3221" h="3871" extrusionOk="0">
                  <a:moveTo>
                    <a:pt x="1" y="1"/>
                  </a:moveTo>
                  <a:lnTo>
                    <a:pt x="1" y="3870"/>
                  </a:lnTo>
                  <a:lnTo>
                    <a:pt x="2863" y="976"/>
                  </a:lnTo>
                  <a:cubicBezTo>
                    <a:pt x="3220" y="618"/>
                    <a:pt x="2960" y="1"/>
                    <a:pt x="24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0" name="Google Shape;730;p45"/>
          <p:cNvGrpSpPr/>
          <p:nvPr/>
        </p:nvGrpSpPr>
        <p:grpSpPr>
          <a:xfrm rot="1277891" flipH="1">
            <a:off x="7505513" y="3150028"/>
            <a:ext cx="1464322" cy="1771998"/>
            <a:chOff x="18012050" y="-145450"/>
            <a:chExt cx="1489425" cy="1802375"/>
          </a:xfrm>
        </p:grpSpPr>
        <p:sp>
          <p:nvSpPr>
            <p:cNvPr id="731" name="Google Shape;731;p45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5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5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5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5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5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5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5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5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5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5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5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5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" name="Google Shape;744;p45"/>
          <p:cNvGrpSpPr/>
          <p:nvPr/>
        </p:nvGrpSpPr>
        <p:grpSpPr>
          <a:xfrm rot="-903408">
            <a:off x="4715949" y="3170792"/>
            <a:ext cx="1464332" cy="1772010"/>
            <a:chOff x="18012050" y="-145450"/>
            <a:chExt cx="1489425" cy="1802375"/>
          </a:xfrm>
        </p:grpSpPr>
        <p:sp>
          <p:nvSpPr>
            <p:cNvPr id="745" name="Google Shape;745;p45"/>
            <p:cNvSpPr/>
            <p:nvPr/>
          </p:nvSpPr>
          <p:spPr>
            <a:xfrm>
              <a:off x="18419825" y="-132550"/>
              <a:ext cx="1081650" cy="1545975"/>
            </a:xfrm>
            <a:custGeom>
              <a:avLst/>
              <a:gdLst/>
              <a:ahLst/>
              <a:cxnLst/>
              <a:rect l="l" t="t" r="r" b="b"/>
              <a:pathLst>
                <a:path w="43266" h="61839" extrusionOk="0">
                  <a:moveTo>
                    <a:pt x="18800" y="1"/>
                  </a:moveTo>
                  <a:cubicBezTo>
                    <a:pt x="17790" y="1"/>
                    <a:pt x="16759" y="190"/>
                    <a:pt x="15712" y="595"/>
                  </a:cubicBezTo>
                  <a:cubicBezTo>
                    <a:pt x="1" y="6632"/>
                    <a:pt x="39963" y="61838"/>
                    <a:pt x="39963" y="61838"/>
                  </a:cubicBezTo>
                  <a:lnTo>
                    <a:pt x="43265" y="37021"/>
                  </a:lnTo>
                  <a:cubicBezTo>
                    <a:pt x="43265" y="37021"/>
                    <a:pt x="32950" y="1"/>
                    <a:pt x="18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5"/>
            <p:cNvSpPr/>
            <p:nvPr/>
          </p:nvSpPr>
          <p:spPr>
            <a:xfrm>
              <a:off x="18012050" y="555625"/>
              <a:ext cx="1423525" cy="1101300"/>
            </a:xfrm>
            <a:custGeom>
              <a:avLst/>
              <a:gdLst/>
              <a:ahLst/>
              <a:cxnLst/>
              <a:rect l="l" t="t" r="r" b="b"/>
              <a:pathLst>
                <a:path w="56941" h="44052" extrusionOk="0">
                  <a:moveTo>
                    <a:pt x="21730" y="0"/>
                  </a:moveTo>
                  <a:cubicBezTo>
                    <a:pt x="18971" y="0"/>
                    <a:pt x="16399" y="1006"/>
                    <a:pt x="14177" y="3389"/>
                  </a:cubicBezTo>
                  <a:cubicBezTo>
                    <a:pt x="0" y="18633"/>
                    <a:pt x="55273" y="44052"/>
                    <a:pt x="55273" y="44052"/>
                  </a:cubicBezTo>
                  <a:lnTo>
                    <a:pt x="56941" y="29274"/>
                  </a:lnTo>
                  <a:cubicBezTo>
                    <a:pt x="56941" y="29274"/>
                    <a:pt x="36618" y="0"/>
                    <a:pt x="217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5"/>
            <p:cNvSpPr/>
            <p:nvPr/>
          </p:nvSpPr>
          <p:spPr>
            <a:xfrm>
              <a:off x="18680850" y="-145450"/>
              <a:ext cx="758350" cy="1561725"/>
            </a:xfrm>
            <a:custGeom>
              <a:avLst/>
              <a:gdLst/>
              <a:ahLst/>
              <a:cxnLst/>
              <a:rect l="l" t="t" r="r" b="b"/>
              <a:pathLst>
                <a:path w="30334" h="62469" extrusionOk="0">
                  <a:moveTo>
                    <a:pt x="6379" y="1"/>
                  </a:moveTo>
                  <a:cubicBezTo>
                    <a:pt x="4867" y="1"/>
                    <a:pt x="3417" y="607"/>
                    <a:pt x="2336" y="1744"/>
                  </a:cubicBezTo>
                  <a:cubicBezTo>
                    <a:pt x="901" y="3212"/>
                    <a:pt x="101" y="5180"/>
                    <a:pt x="67" y="7215"/>
                  </a:cubicBezTo>
                  <a:cubicBezTo>
                    <a:pt x="1" y="9683"/>
                    <a:pt x="768" y="12118"/>
                    <a:pt x="1668" y="14387"/>
                  </a:cubicBezTo>
                  <a:cubicBezTo>
                    <a:pt x="2602" y="16755"/>
                    <a:pt x="3637" y="19057"/>
                    <a:pt x="4737" y="21358"/>
                  </a:cubicBezTo>
                  <a:cubicBezTo>
                    <a:pt x="9140" y="30532"/>
                    <a:pt x="14344" y="39405"/>
                    <a:pt x="19815" y="48011"/>
                  </a:cubicBezTo>
                  <a:cubicBezTo>
                    <a:pt x="22884" y="52848"/>
                    <a:pt x="26119" y="57618"/>
                    <a:pt x="29455" y="62288"/>
                  </a:cubicBezTo>
                  <a:cubicBezTo>
                    <a:pt x="29544" y="62416"/>
                    <a:pt x="29664" y="62468"/>
                    <a:pt x="29783" y="62468"/>
                  </a:cubicBezTo>
                  <a:cubicBezTo>
                    <a:pt x="30065" y="62468"/>
                    <a:pt x="30334" y="62169"/>
                    <a:pt x="30122" y="61887"/>
                  </a:cubicBezTo>
                  <a:cubicBezTo>
                    <a:pt x="24418" y="53948"/>
                    <a:pt x="19114" y="45742"/>
                    <a:pt x="14177" y="37270"/>
                  </a:cubicBezTo>
                  <a:cubicBezTo>
                    <a:pt x="11742" y="33067"/>
                    <a:pt x="9374" y="28797"/>
                    <a:pt x="7172" y="24494"/>
                  </a:cubicBezTo>
                  <a:cubicBezTo>
                    <a:pt x="6038" y="22326"/>
                    <a:pt x="4971" y="20157"/>
                    <a:pt x="4003" y="17923"/>
                  </a:cubicBezTo>
                  <a:cubicBezTo>
                    <a:pt x="2936" y="15721"/>
                    <a:pt x="2069" y="13419"/>
                    <a:pt x="1368" y="11084"/>
                  </a:cubicBezTo>
                  <a:cubicBezTo>
                    <a:pt x="701" y="8649"/>
                    <a:pt x="501" y="5881"/>
                    <a:pt x="1835" y="3646"/>
                  </a:cubicBezTo>
                  <a:cubicBezTo>
                    <a:pt x="2810" y="2050"/>
                    <a:pt x="4492" y="743"/>
                    <a:pt x="6370" y="743"/>
                  </a:cubicBezTo>
                  <a:cubicBezTo>
                    <a:pt x="6612" y="743"/>
                    <a:pt x="6858" y="765"/>
                    <a:pt x="7106" y="810"/>
                  </a:cubicBezTo>
                  <a:cubicBezTo>
                    <a:pt x="7137" y="817"/>
                    <a:pt x="7168" y="820"/>
                    <a:pt x="7197" y="820"/>
                  </a:cubicBezTo>
                  <a:cubicBezTo>
                    <a:pt x="7629" y="820"/>
                    <a:pt x="7774" y="170"/>
                    <a:pt x="7306" y="76"/>
                  </a:cubicBezTo>
                  <a:cubicBezTo>
                    <a:pt x="6996" y="26"/>
                    <a:pt x="6687" y="1"/>
                    <a:pt x="6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5"/>
            <p:cNvSpPr/>
            <p:nvPr/>
          </p:nvSpPr>
          <p:spPr>
            <a:xfrm>
              <a:off x="18307250" y="587925"/>
              <a:ext cx="1124025" cy="1049400"/>
            </a:xfrm>
            <a:custGeom>
              <a:avLst/>
              <a:gdLst/>
              <a:ahLst/>
              <a:cxnLst/>
              <a:rect l="l" t="t" r="r" b="b"/>
              <a:pathLst>
                <a:path w="44961" h="41976" extrusionOk="0">
                  <a:moveTo>
                    <a:pt x="4039" y="1"/>
                  </a:moveTo>
                  <a:cubicBezTo>
                    <a:pt x="3975" y="1"/>
                    <a:pt x="3907" y="19"/>
                    <a:pt x="3837" y="62"/>
                  </a:cubicBezTo>
                  <a:lnTo>
                    <a:pt x="3837" y="96"/>
                  </a:lnTo>
                  <a:cubicBezTo>
                    <a:pt x="601" y="2197"/>
                    <a:pt x="1" y="6500"/>
                    <a:pt x="1168" y="9970"/>
                  </a:cubicBezTo>
                  <a:cubicBezTo>
                    <a:pt x="1902" y="11971"/>
                    <a:pt x="2969" y="13872"/>
                    <a:pt x="4304" y="15540"/>
                  </a:cubicBezTo>
                  <a:cubicBezTo>
                    <a:pt x="5605" y="17241"/>
                    <a:pt x="7006" y="18809"/>
                    <a:pt x="8540" y="20310"/>
                  </a:cubicBezTo>
                  <a:cubicBezTo>
                    <a:pt x="14744" y="26481"/>
                    <a:pt x="22317" y="31051"/>
                    <a:pt x="29889" y="35321"/>
                  </a:cubicBezTo>
                  <a:cubicBezTo>
                    <a:pt x="34459" y="37956"/>
                    <a:pt x="39229" y="40425"/>
                    <a:pt x="44299" y="41959"/>
                  </a:cubicBezTo>
                  <a:cubicBezTo>
                    <a:pt x="44340" y="41970"/>
                    <a:pt x="44380" y="41975"/>
                    <a:pt x="44417" y="41975"/>
                  </a:cubicBezTo>
                  <a:cubicBezTo>
                    <a:pt x="44828" y="41975"/>
                    <a:pt x="44961" y="41348"/>
                    <a:pt x="44532" y="41225"/>
                  </a:cubicBezTo>
                  <a:cubicBezTo>
                    <a:pt x="40163" y="39924"/>
                    <a:pt x="36093" y="37890"/>
                    <a:pt x="32124" y="35721"/>
                  </a:cubicBezTo>
                  <a:cubicBezTo>
                    <a:pt x="28388" y="33653"/>
                    <a:pt x="24718" y="31485"/>
                    <a:pt x="21149" y="29183"/>
                  </a:cubicBezTo>
                  <a:cubicBezTo>
                    <a:pt x="17613" y="26948"/>
                    <a:pt x="14277" y="24447"/>
                    <a:pt x="11142" y="21678"/>
                  </a:cubicBezTo>
                  <a:cubicBezTo>
                    <a:pt x="8073" y="18943"/>
                    <a:pt x="5071" y="15840"/>
                    <a:pt x="3036" y="12238"/>
                  </a:cubicBezTo>
                  <a:cubicBezTo>
                    <a:pt x="1935" y="10303"/>
                    <a:pt x="1201" y="8102"/>
                    <a:pt x="1402" y="5867"/>
                  </a:cubicBezTo>
                  <a:cubicBezTo>
                    <a:pt x="1568" y="3865"/>
                    <a:pt x="2502" y="1864"/>
                    <a:pt x="4237" y="730"/>
                  </a:cubicBezTo>
                  <a:cubicBezTo>
                    <a:pt x="4573" y="506"/>
                    <a:pt x="4369" y="1"/>
                    <a:pt x="40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5"/>
            <p:cNvSpPr/>
            <p:nvPr/>
          </p:nvSpPr>
          <p:spPr>
            <a:xfrm>
              <a:off x="18900850" y="84825"/>
              <a:ext cx="598250" cy="970625"/>
            </a:xfrm>
            <a:custGeom>
              <a:avLst/>
              <a:gdLst/>
              <a:ahLst/>
              <a:cxnLst/>
              <a:rect l="l" t="t" r="r" b="b"/>
              <a:pathLst>
                <a:path w="23930" h="38825" extrusionOk="0">
                  <a:moveTo>
                    <a:pt x="505" y="0"/>
                  </a:moveTo>
                  <a:cubicBezTo>
                    <a:pt x="250" y="0"/>
                    <a:pt x="1" y="270"/>
                    <a:pt x="140" y="572"/>
                  </a:cubicBezTo>
                  <a:lnTo>
                    <a:pt x="18086" y="30294"/>
                  </a:lnTo>
                  <a:cubicBezTo>
                    <a:pt x="19754" y="33096"/>
                    <a:pt x="21422" y="35864"/>
                    <a:pt x="23123" y="38666"/>
                  </a:cubicBezTo>
                  <a:cubicBezTo>
                    <a:pt x="23204" y="38778"/>
                    <a:pt x="23316" y="38825"/>
                    <a:pt x="23427" y="38825"/>
                  </a:cubicBezTo>
                  <a:cubicBezTo>
                    <a:pt x="23681" y="38825"/>
                    <a:pt x="23930" y="38578"/>
                    <a:pt x="23791" y="38299"/>
                  </a:cubicBezTo>
                  <a:lnTo>
                    <a:pt x="5878" y="8545"/>
                  </a:lnTo>
                  <a:cubicBezTo>
                    <a:pt x="4210" y="5776"/>
                    <a:pt x="2509" y="2974"/>
                    <a:pt x="807" y="172"/>
                  </a:cubicBezTo>
                  <a:cubicBezTo>
                    <a:pt x="727" y="51"/>
                    <a:pt x="615" y="0"/>
                    <a:pt x="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5"/>
            <p:cNvSpPr/>
            <p:nvPr/>
          </p:nvSpPr>
          <p:spPr>
            <a:xfrm>
              <a:off x="18531950" y="774475"/>
              <a:ext cx="899800" cy="656500"/>
            </a:xfrm>
            <a:custGeom>
              <a:avLst/>
              <a:gdLst/>
              <a:ahLst/>
              <a:cxnLst/>
              <a:rect l="l" t="t" r="r" b="b"/>
              <a:pathLst>
                <a:path w="35992" h="26260" extrusionOk="0">
                  <a:moveTo>
                    <a:pt x="563" y="1"/>
                  </a:moveTo>
                  <a:cubicBezTo>
                    <a:pt x="260" y="1"/>
                    <a:pt x="0" y="387"/>
                    <a:pt x="286" y="673"/>
                  </a:cubicBezTo>
                  <a:cubicBezTo>
                    <a:pt x="8358" y="8512"/>
                    <a:pt x="18199" y="14116"/>
                    <a:pt x="27405" y="20487"/>
                  </a:cubicBezTo>
                  <a:cubicBezTo>
                    <a:pt x="30040" y="22288"/>
                    <a:pt x="32642" y="24156"/>
                    <a:pt x="35144" y="26158"/>
                  </a:cubicBezTo>
                  <a:cubicBezTo>
                    <a:pt x="35223" y="26230"/>
                    <a:pt x="35311" y="26260"/>
                    <a:pt x="35397" y="26260"/>
                  </a:cubicBezTo>
                  <a:cubicBezTo>
                    <a:pt x="35710" y="26260"/>
                    <a:pt x="35992" y="25860"/>
                    <a:pt x="35678" y="25624"/>
                  </a:cubicBezTo>
                  <a:cubicBezTo>
                    <a:pt x="26938" y="18552"/>
                    <a:pt x="16998" y="13182"/>
                    <a:pt x="8058" y="6344"/>
                  </a:cubicBezTo>
                  <a:cubicBezTo>
                    <a:pt x="5523" y="4409"/>
                    <a:pt x="3121" y="2341"/>
                    <a:pt x="820" y="106"/>
                  </a:cubicBezTo>
                  <a:cubicBezTo>
                    <a:pt x="738" y="32"/>
                    <a:pt x="649" y="1"/>
                    <a:pt x="5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5"/>
            <p:cNvSpPr/>
            <p:nvPr/>
          </p:nvSpPr>
          <p:spPr>
            <a:xfrm>
              <a:off x="19045450" y="40175"/>
              <a:ext cx="83900" cy="289100"/>
            </a:xfrm>
            <a:custGeom>
              <a:avLst/>
              <a:gdLst/>
              <a:ahLst/>
              <a:cxnLst/>
              <a:rect l="l" t="t" r="r" b="b"/>
              <a:pathLst>
                <a:path w="3356" h="11564" extrusionOk="0">
                  <a:moveTo>
                    <a:pt x="2890" y="0"/>
                  </a:moveTo>
                  <a:cubicBezTo>
                    <a:pt x="2734" y="0"/>
                    <a:pt x="2583" y="88"/>
                    <a:pt x="2529" y="290"/>
                  </a:cubicBezTo>
                  <a:cubicBezTo>
                    <a:pt x="1695" y="3893"/>
                    <a:pt x="894" y="7495"/>
                    <a:pt x="60" y="11098"/>
                  </a:cubicBezTo>
                  <a:cubicBezTo>
                    <a:pt x="0" y="11379"/>
                    <a:pt x="243" y="11564"/>
                    <a:pt x="474" y="11564"/>
                  </a:cubicBezTo>
                  <a:cubicBezTo>
                    <a:pt x="627" y="11564"/>
                    <a:pt x="775" y="11484"/>
                    <a:pt x="828" y="11298"/>
                  </a:cubicBezTo>
                  <a:cubicBezTo>
                    <a:pt x="1662" y="7662"/>
                    <a:pt x="2462" y="4060"/>
                    <a:pt x="3296" y="490"/>
                  </a:cubicBezTo>
                  <a:cubicBezTo>
                    <a:pt x="3356" y="192"/>
                    <a:pt x="3119" y="0"/>
                    <a:pt x="2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5"/>
            <p:cNvSpPr/>
            <p:nvPr/>
          </p:nvSpPr>
          <p:spPr>
            <a:xfrm>
              <a:off x="18922650" y="482500"/>
              <a:ext cx="276975" cy="69700"/>
            </a:xfrm>
            <a:custGeom>
              <a:avLst/>
              <a:gdLst/>
              <a:ahLst/>
              <a:cxnLst/>
              <a:rect l="l" t="t" r="r" b="b"/>
              <a:pathLst>
                <a:path w="11079" h="2788" extrusionOk="0">
                  <a:moveTo>
                    <a:pt x="583" y="0"/>
                  </a:moveTo>
                  <a:cubicBezTo>
                    <a:pt x="176" y="0"/>
                    <a:pt x="1" y="652"/>
                    <a:pt x="469" y="777"/>
                  </a:cubicBezTo>
                  <a:cubicBezTo>
                    <a:pt x="3772" y="1544"/>
                    <a:pt x="7074" y="2211"/>
                    <a:pt x="10410" y="2778"/>
                  </a:cubicBezTo>
                  <a:cubicBezTo>
                    <a:pt x="10441" y="2785"/>
                    <a:pt x="10472" y="2788"/>
                    <a:pt x="10501" y="2788"/>
                  </a:cubicBezTo>
                  <a:cubicBezTo>
                    <a:pt x="10933" y="2788"/>
                    <a:pt x="11078" y="2138"/>
                    <a:pt x="10610" y="2044"/>
                  </a:cubicBezTo>
                  <a:cubicBezTo>
                    <a:pt x="7274" y="1477"/>
                    <a:pt x="3972" y="810"/>
                    <a:pt x="669" y="10"/>
                  </a:cubicBezTo>
                  <a:cubicBezTo>
                    <a:pt x="640" y="3"/>
                    <a:pt x="611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5"/>
            <p:cNvSpPr/>
            <p:nvPr/>
          </p:nvSpPr>
          <p:spPr>
            <a:xfrm>
              <a:off x="19291250" y="513900"/>
              <a:ext cx="97700" cy="227300"/>
            </a:xfrm>
            <a:custGeom>
              <a:avLst/>
              <a:gdLst/>
              <a:ahLst/>
              <a:cxnLst/>
              <a:rect l="l" t="t" r="r" b="b"/>
              <a:pathLst>
                <a:path w="3908" h="9092" extrusionOk="0">
                  <a:moveTo>
                    <a:pt x="3406" y="0"/>
                  </a:moveTo>
                  <a:cubicBezTo>
                    <a:pt x="3253" y="0"/>
                    <a:pt x="3101" y="76"/>
                    <a:pt x="3038" y="255"/>
                  </a:cubicBezTo>
                  <a:cubicBezTo>
                    <a:pt x="2003" y="3023"/>
                    <a:pt x="1036" y="5792"/>
                    <a:pt x="102" y="8594"/>
                  </a:cubicBezTo>
                  <a:cubicBezTo>
                    <a:pt x="1" y="8898"/>
                    <a:pt x="244" y="9091"/>
                    <a:pt x="481" y="9091"/>
                  </a:cubicBezTo>
                  <a:cubicBezTo>
                    <a:pt x="634" y="9091"/>
                    <a:pt x="784" y="9011"/>
                    <a:pt x="836" y="8828"/>
                  </a:cubicBezTo>
                  <a:cubicBezTo>
                    <a:pt x="1770" y="6026"/>
                    <a:pt x="2737" y="3257"/>
                    <a:pt x="3805" y="488"/>
                  </a:cubicBezTo>
                  <a:cubicBezTo>
                    <a:pt x="3908" y="200"/>
                    <a:pt x="3654" y="0"/>
                    <a:pt x="3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5"/>
            <p:cNvSpPr/>
            <p:nvPr/>
          </p:nvSpPr>
          <p:spPr>
            <a:xfrm>
              <a:off x="19170050" y="867900"/>
              <a:ext cx="240575" cy="40400"/>
            </a:xfrm>
            <a:custGeom>
              <a:avLst/>
              <a:gdLst/>
              <a:ahLst/>
              <a:cxnLst/>
              <a:rect l="l" t="t" r="r" b="b"/>
              <a:pathLst>
                <a:path w="9623" h="1616" extrusionOk="0">
                  <a:moveTo>
                    <a:pt x="588" y="0"/>
                  </a:moveTo>
                  <a:cubicBezTo>
                    <a:pt x="164" y="0"/>
                    <a:pt x="0" y="676"/>
                    <a:pt x="447" y="772"/>
                  </a:cubicBezTo>
                  <a:cubicBezTo>
                    <a:pt x="1881" y="972"/>
                    <a:pt x="3316" y="1072"/>
                    <a:pt x="4783" y="1139"/>
                  </a:cubicBezTo>
                  <a:cubicBezTo>
                    <a:pt x="4901" y="1136"/>
                    <a:pt x="5018" y="1135"/>
                    <a:pt x="5136" y="1135"/>
                  </a:cubicBezTo>
                  <a:cubicBezTo>
                    <a:pt x="6419" y="1135"/>
                    <a:pt x="7703" y="1300"/>
                    <a:pt x="8986" y="1606"/>
                  </a:cubicBezTo>
                  <a:cubicBezTo>
                    <a:pt x="9017" y="1613"/>
                    <a:pt x="9047" y="1616"/>
                    <a:pt x="9075" y="1616"/>
                  </a:cubicBezTo>
                  <a:cubicBezTo>
                    <a:pt x="9477" y="1616"/>
                    <a:pt x="9623" y="994"/>
                    <a:pt x="9186" y="839"/>
                  </a:cubicBezTo>
                  <a:cubicBezTo>
                    <a:pt x="7852" y="538"/>
                    <a:pt x="6485" y="372"/>
                    <a:pt x="5084" y="372"/>
                  </a:cubicBezTo>
                  <a:cubicBezTo>
                    <a:pt x="3616" y="338"/>
                    <a:pt x="2115" y="205"/>
                    <a:pt x="647" y="5"/>
                  </a:cubicBezTo>
                  <a:cubicBezTo>
                    <a:pt x="627" y="2"/>
                    <a:pt x="607" y="0"/>
                    <a:pt x="5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5"/>
            <p:cNvSpPr/>
            <p:nvPr/>
          </p:nvSpPr>
          <p:spPr>
            <a:xfrm>
              <a:off x="18723800" y="731875"/>
              <a:ext cx="28800" cy="219125"/>
            </a:xfrm>
            <a:custGeom>
              <a:avLst/>
              <a:gdLst/>
              <a:ahLst/>
              <a:cxnLst/>
              <a:rect l="l" t="t" r="r" b="b"/>
              <a:pathLst>
                <a:path w="1152" h="8765" extrusionOk="0">
                  <a:moveTo>
                    <a:pt x="768" y="0"/>
                  </a:moveTo>
                  <a:cubicBezTo>
                    <a:pt x="576" y="0"/>
                    <a:pt x="384" y="125"/>
                    <a:pt x="384" y="375"/>
                  </a:cubicBezTo>
                  <a:lnTo>
                    <a:pt x="351" y="375"/>
                  </a:lnTo>
                  <a:cubicBezTo>
                    <a:pt x="317" y="3077"/>
                    <a:pt x="184" y="5746"/>
                    <a:pt x="17" y="8415"/>
                  </a:cubicBezTo>
                  <a:cubicBezTo>
                    <a:pt x="1" y="8648"/>
                    <a:pt x="184" y="8765"/>
                    <a:pt x="376" y="8765"/>
                  </a:cubicBezTo>
                  <a:cubicBezTo>
                    <a:pt x="568" y="8765"/>
                    <a:pt x="768" y="8648"/>
                    <a:pt x="784" y="8415"/>
                  </a:cubicBezTo>
                  <a:cubicBezTo>
                    <a:pt x="985" y="5713"/>
                    <a:pt x="1085" y="3044"/>
                    <a:pt x="1151" y="375"/>
                  </a:cubicBezTo>
                  <a:cubicBezTo>
                    <a:pt x="1151" y="125"/>
                    <a:pt x="960" y="0"/>
                    <a:pt x="7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5"/>
            <p:cNvSpPr/>
            <p:nvPr/>
          </p:nvSpPr>
          <p:spPr>
            <a:xfrm>
              <a:off x="18641375" y="1072225"/>
              <a:ext cx="294675" cy="67775"/>
            </a:xfrm>
            <a:custGeom>
              <a:avLst/>
              <a:gdLst/>
              <a:ahLst/>
              <a:cxnLst/>
              <a:rect l="l" t="t" r="r" b="b"/>
              <a:pathLst>
                <a:path w="11787" h="2711" extrusionOk="0">
                  <a:moveTo>
                    <a:pt x="11346" y="0"/>
                  </a:moveTo>
                  <a:cubicBezTo>
                    <a:pt x="11327" y="0"/>
                    <a:pt x="11307" y="1"/>
                    <a:pt x="11287" y="4"/>
                  </a:cubicBezTo>
                  <a:cubicBezTo>
                    <a:pt x="9519" y="204"/>
                    <a:pt x="7751" y="471"/>
                    <a:pt x="6016" y="872"/>
                  </a:cubicBezTo>
                  <a:lnTo>
                    <a:pt x="479" y="1939"/>
                  </a:lnTo>
                  <a:cubicBezTo>
                    <a:pt x="0" y="2035"/>
                    <a:pt x="193" y="2710"/>
                    <a:pt x="620" y="2710"/>
                  </a:cubicBezTo>
                  <a:cubicBezTo>
                    <a:pt x="639" y="2710"/>
                    <a:pt x="659" y="2709"/>
                    <a:pt x="679" y="2706"/>
                  </a:cubicBezTo>
                  <a:lnTo>
                    <a:pt x="6016" y="1672"/>
                  </a:lnTo>
                  <a:cubicBezTo>
                    <a:pt x="7751" y="1272"/>
                    <a:pt x="9519" y="972"/>
                    <a:pt x="11287" y="771"/>
                  </a:cubicBezTo>
                  <a:cubicBezTo>
                    <a:pt x="11766" y="708"/>
                    <a:pt x="11786" y="0"/>
                    <a:pt x="113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5"/>
            <p:cNvSpPr/>
            <p:nvPr/>
          </p:nvSpPr>
          <p:spPr>
            <a:xfrm>
              <a:off x="19073800" y="1043625"/>
              <a:ext cx="44750" cy="151275"/>
            </a:xfrm>
            <a:custGeom>
              <a:avLst/>
              <a:gdLst/>
              <a:ahLst/>
              <a:cxnLst/>
              <a:rect l="l" t="t" r="r" b="b"/>
              <a:pathLst>
                <a:path w="1790" h="6051" extrusionOk="0">
                  <a:moveTo>
                    <a:pt x="1303" y="1"/>
                  </a:moveTo>
                  <a:cubicBezTo>
                    <a:pt x="1156" y="1"/>
                    <a:pt x="1021" y="84"/>
                    <a:pt x="995" y="281"/>
                  </a:cubicBezTo>
                  <a:lnTo>
                    <a:pt x="61" y="5585"/>
                  </a:lnTo>
                  <a:cubicBezTo>
                    <a:pt x="0" y="5866"/>
                    <a:pt x="243" y="6051"/>
                    <a:pt x="467" y="6051"/>
                  </a:cubicBezTo>
                  <a:cubicBezTo>
                    <a:pt x="615" y="6051"/>
                    <a:pt x="755" y="5970"/>
                    <a:pt x="794" y="5785"/>
                  </a:cubicBezTo>
                  <a:lnTo>
                    <a:pt x="1728" y="481"/>
                  </a:lnTo>
                  <a:cubicBezTo>
                    <a:pt x="1789" y="198"/>
                    <a:pt x="1531" y="1"/>
                    <a:pt x="1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" name="Google Shape;759;p45"/>
          <p:cNvGrpSpPr/>
          <p:nvPr/>
        </p:nvGrpSpPr>
        <p:grpSpPr>
          <a:xfrm rot="10800000" flipH="1">
            <a:off x="704925" y="1945750"/>
            <a:ext cx="4200300" cy="1709200"/>
            <a:chOff x="657300" y="652519"/>
            <a:chExt cx="4200300" cy="1709200"/>
          </a:xfrm>
        </p:grpSpPr>
        <p:sp>
          <p:nvSpPr>
            <p:cNvPr id="760" name="Google Shape;760;p45"/>
            <p:cNvSpPr/>
            <p:nvPr/>
          </p:nvSpPr>
          <p:spPr>
            <a:xfrm>
              <a:off x="657300" y="652519"/>
              <a:ext cx="4200300" cy="1368900"/>
            </a:xfrm>
            <a:prstGeom prst="roundRect">
              <a:avLst>
                <a:gd name="adj" fmla="val 50000"/>
              </a:avLst>
            </a:pr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5"/>
            <p:cNvSpPr/>
            <p:nvPr/>
          </p:nvSpPr>
          <p:spPr>
            <a:xfrm flipH="1">
              <a:off x="3819524" y="1941148"/>
              <a:ext cx="532463" cy="420571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2" name="Google Shape;762;p45"/>
          <p:cNvSpPr/>
          <p:nvPr/>
        </p:nvSpPr>
        <p:spPr>
          <a:xfrm rot="8999582">
            <a:off x="1817587" y="660933"/>
            <a:ext cx="1804026" cy="1486400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rgbClr val="FE62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45"/>
          <p:cNvSpPr txBox="1">
            <a:spLocks noGrp="1"/>
          </p:cNvSpPr>
          <p:nvPr>
            <p:ph type="title"/>
          </p:nvPr>
        </p:nvSpPr>
        <p:spPr>
          <a:xfrm>
            <a:off x="1179075" y="2381250"/>
            <a:ext cx="32520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Introduction</a:t>
            </a:r>
            <a:endParaRPr dirty="0"/>
          </a:p>
        </p:txBody>
      </p:sp>
      <p:sp>
        <p:nvSpPr>
          <p:cNvPr id="764" name="Google Shape;764;p45"/>
          <p:cNvSpPr txBox="1">
            <a:spLocks noGrp="1"/>
          </p:cNvSpPr>
          <p:nvPr>
            <p:ph type="title" idx="2"/>
          </p:nvPr>
        </p:nvSpPr>
        <p:spPr>
          <a:xfrm>
            <a:off x="2066925" y="937775"/>
            <a:ext cx="147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765" name="Google Shape;765;p45"/>
          <p:cNvGrpSpPr/>
          <p:nvPr/>
        </p:nvGrpSpPr>
        <p:grpSpPr>
          <a:xfrm>
            <a:off x="5140674" y="1466387"/>
            <a:ext cx="975163" cy="937300"/>
            <a:chOff x="5219036" y="970410"/>
            <a:chExt cx="853460" cy="820322"/>
          </a:xfrm>
        </p:grpSpPr>
        <p:sp>
          <p:nvSpPr>
            <p:cNvPr id="766" name="Google Shape;766;p45"/>
            <p:cNvSpPr/>
            <p:nvPr/>
          </p:nvSpPr>
          <p:spPr>
            <a:xfrm>
              <a:off x="5219036" y="970410"/>
              <a:ext cx="853460" cy="820322"/>
            </a:xfrm>
            <a:custGeom>
              <a:avLst/>
              <a:gdLst/>
              <a:ahLst/>
              <a:cxnLst/>
              <a:rect l="l" t="t" r="r" b="b"/>
              <a:pathLst>
                <a:path w="30700" h="29508" extrusionOk="0">
                  <a:moveTo>
                    <a:pt x="15995" y="1"/>
                  </a:moveTo>
                  <a:cubicBezTo>
                    <a:pt x="15975" y="1"/>
                    <a:pt x="15955" y="1"/>
                    <a:pt x="15935" y="1"/>
                  </a:cubicBezTo>
                  <a:cubicBezTo>
                    <a:pt x="9952" y="1"/>
                    <a:pt x="4586" y="3578"/>
                    <a:pt x="2310" y="9106"/>
                  </a:cubicBezTo>
                  <a:cubicBezTo>
                    <a:pt x="1" y="14602"/>
                    <a:pt x="1269" y="20976"/>
                    <a:pt x="5497" y="25171"/>
                  </a:cubicBezTo>
                  <a:cubicBezTo>
                    <a:pt x="8329" y="28003"/>
                    <a:pt x="12109" y="29507"/>
                    <a:pt x="15949" y="29507"/>
                  </a:cubicBezTo>
                  <a:cubicBezTo>
                    <a:pt x="17841" y="29507"/>
                    <a:pt x="19747" y="29142"/>
                    <a:pt x="21561" y="28390"/>
                  </a:cubicBezTo>
                  <a:cubicBezTo>
                    <a:pt x="27090" y="26082"/>
                    <a:pt x="30667" y="20716"/>
                    <a:pt x="30667" y="14765"/>
                  </a:cubicBezTo>
                  <a:cubicBezTo>
                    <a:pt x="30699" y="6622"/>
                    <a:pt x="24130" y="1"/>
                    <a:pt x="159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5372740" y="1154833"/>
              <a:ext cx="578601" cy="635591"/>
            </a:xfrm>
            <a:custGeom>
              <a:avLst/>
              <a:gdLst/>
              <a:ahLst/>
              <a:cxnLst/>
              <a:rect l="l" t="t" r="r" b="b"/>
              <a:pathLst>
                <a:path w="20813" h="22863" extrusionOk="0">
                  <a:moveTo>
                    <a:pt x="10406" y="1"/>
                  </a:moveTo>
                  <a:cubicBezTo>
                    <a:pt x="4911" y="1"/>
                    <a:pt x="2407" y="6830"/>
                    <a:pt x="6602" y="10375"/>
                  </a:cubicBezTo>
                  <a:cubicBezTo>
                    <a:pt x="3090" y="11740"/>
                    <a:pt x="553" y="14862"/>
                    <a:pt x="0" y="18570"/>
                  </a:cubicBezTo>
                  <a:cubicBezTo>
                    <a:pt x="2862" y="21431"/>
                    <a:pt x="6626" y="22862"/>
                    <a:pt x="10394" y="22862"/>
                  </a:cubicBezTo>
                  <a:cubicBezTo>
                    <a:pt x="14162" y="22862"/>
                    <a:pt x="17935" y="21431"/>
                    <a:pt x="20813" y="18570"/>
                  </a:cubicBezTo>
                  <a:cubicBezTo>
                    <a:pt x="20227" y="14862"/>
                    <a:pt x="17691" y="11740"/>
                    <a:pt x="14179" y="10375"/>
                  </a:cubicBezTo>
                  <a:cubicBezTo>
                    <a:pt x="18406" y="6830"/>
                    <a:pt x="15870" y="1"/>
                    <a:pt x="104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" name="Google Shape;768;p45"/>
          <p:cNvGrpSpPr/>
          <p:nvPr/>
        </p:nvGrpSpPr>
        <p:grpSpPr>
          <a:xfrm>
            <a:off x="6007439" y="739281"/>
            <a:ext cx="1476340" cy="811213"/>
            <a:chOff x="6216711" y="891621"/>
            <a:chExt cx="932445" cy="512388"/>
          </a:xfrm>
        </p:grpSpPr>
        <p:sp>
          <p:nvSpPr>
            <p:cNvPr id="769" name="Google Shape;769;p45"/>
            <p:cNvSpPr/>
            <p:nvPr/>
          </p:nvSpPr>
          <p:spPr>
            <a:xfrm>
              <a:off x="6216711" y="891621"/>
              <a:ext cx="932445" cy="428992"/>
            </a:xfrm>
            <a:custGeom>
              <a:avLst/>
              <a:gdLst/>
              <a:ahLst/>
              <a:cxnLst/>
              <a:rect l="l" t="t" r="r" b="b"/>
              <a:pathLst>
                <a:path w="28489" h="13107" extrusionOk="0">
                  <a:moveTo>
                    <a:pt x="6537" y="1"/>
                  </a:moveTo>
                  <a:cubicBezTo>
                    <a:pt x="2895" y="1"/>
                    <a:pt x="1" y="2928"/>
                    <a:pt x="1" y="6537"/>
                  </a:cubicBezTo>
                  <a:cubicBezTo>
                    <a:pt x="1" y="10179"/>
                    <a:pt x="2895" y="13106"/>
                    <a:pt x="6537" y="13106"/>
                  </a:cubicBezTo>
                  <a:lnTo>
                    <a:pt x="21952" y="13106"/>
                  </a:lnTo>
                  <a:cubicBezTo>
                    <a:pt x="25561" y="13106"/>
                    <a:pt x="28488" y="10179"/>
                    <a:pt x="28488" y="6537"/>
                  </a:cubicBezTo>
                  <a:cubicBezTo>
                    <a:pt x="28488" y="2928"/>
                    <a:pt x="25561" y="1"/>
                    <a:pt x="21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6399803" y="1306736"/>
              <a:ext cx="123490" cy="97274"/>
            </a:xfrm>
            <a:custGeom>
              <a:avLst/>
              <a:gdLst/>
              <a:ahLst/>
              <a:cxnLst/>
              <a:rect l="l" t="t" r="r" b="b"/>
              <a:pathLst>
                <a:path w="3773" h="2972" extrusionOk="0">
                  <a:moveTo>
                    <a:pt x="0" y="0"/>
                  </a:moveTo>
                  <a:lnTo>
                    <a:pt x="0" y="2439"/>
                  </a:lnTo>
                  <a:cubicBezTo>
                    <a:pt x="0" y="2763"/>
                    <a:pt x="272" y="2972"/>
                    <a:pt x="549" y="2972"/>
                  </a:cubicBezTo>
                  <a:cubicBezTo>
                    <a:pt x="691" y="2972"/>
                    <a:pt x="834" y="2918"/>
                    <a:pt x="943" y="2797"/>
                  </a:cubicBezTo>
                  <a:lnTo>
                    <a:pt x="37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6727627" y="1043914"/>
              <a:ext cx="132000" cy="113835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8" y="0"/>
                    <a:pt x="0" y="699"/>
                    <a:pt x="0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5"/>
            <p:cNvSpPr/>
            <p:nvPr/>
          </p:nvSpPr>
          <p:spPr>
            <a:xfrm>
              <a:off x="6930913" y="1043914"/>
              <a:ext cx="132000" cy="113835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9" y="0"/>
                  </a:moveTo>
                  <a:cubicBezTo>
                    <a:pt x="848" y="0"/>
                    <a:pt x="1" y="699"/>
                    <a:pt x="1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2" y="160"/>
                    <a:pt x="2165" y="0"/>
                    <a:pt x="1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6524341" y="1043914"/>
              <a:ext cx="132000" cy="113835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7" y="0"/>
                    <a:pt x="0" y="699"/>
                    <a:pt x="0" y="1754"/>
                  </a:cubicBezTo>
                  <a:cubicBezTo>
                    <a:pt x="0" y="2697"/>
                    <a:pt x="780" y="3445"/>
                    <a:pt x="1724" y="3478"/>
                  </a:cubicBezTo>
                  <a:cubicBezTo>
                    <a:pt x="3285" y="3478"/>
                    <a:pt x="4032" y="1592"/>
                    <a:pt x="2959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5"/>
            <p:cNvSpPr/>
            <p:nvPr/>
          </p:nvSpPr>
          <p:spPr>
            <a:xfrm>
              <a:off x="6321022" y="1049936"/>
              <a:ext cx="132033" cy="113148"/>
            </a:xfrm>
            <a:custGeom>
              <a:avLst/>
              <a:gdLst/>
              <a:ahLst/>
              <a:cxnLst/>
              <a:rect l="l" t="t" r="r" b="b"/>
              <a:pathLst>
                <a:path w="4034" h="3457" extrusionOk="0">
                  <a:moveTo>
                    <a:pt x="1754" y="0"/>
                  </a:moveTo>
                  <a:cubicBezTo>
                    <a:pt x="858" y="0"/>
                    <a:pt x="1" y="694"/>
                    <a:pt x="1" y="1733"/>
                  </a:cubicBezTo>
                  <a:cubicBezTo>
                    <a:pt x="33" y="2676"/>
                    <a:pt x="781" y="3456"/>
                    <a:pt x="1724" y="3456"/>
                  </a:cubicBezTo>
                  <a:cubicBezTo>
                    <a:pt x="3285" y="3456"/>
                    <a:pt x="4033" y="1603"/>
                    <a:pt x="2960" y="497"/>
                  </a:cubicBezTo>
                  <a:cubicBezTo>
                    <a:pt x="2606" y="154"/>
                    <a:pt x="2176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" name="Google Shape;775;p45"/>
          <p:cNvGrpSpPr/>
          <p:nvPr/>
        </p:nvGrpSpPr>
        <p:grpSpPr>
          <a:xfrm rot="10800000">
            <a:off x="7281832" y="1704081"/>
            <a:ext cx="1272373" cy="690671"/>
            <a:chOff x="6571145" y="1478110"/>
            <a:chExt cx="807907" cy="438549"/>
          </a:xfrm>
        </p:grpSpPr>
        <p:sp>
          <p:nvSpPr>
            <p:cNvPr id="776" name="Google Shape;776;p45"/>
            <p:cNvSpPr/>
            <p:nvPr/>
          </p:nvSpPr>
          <p:spPr>
            <a:xfrm>
              <a:off x="6571145" y="1478110"/>
              <a:ext cx="711027" cy="438549"/>
            </a:xfrm>
            <a:custGeom>
              <a:avLst/>
              <a:gdLst/>
              <a:ahLst/>
              <a:cxnLst/>
              <a:rect l="l" t="t" r="r" b="b"/>
              <a:pathLst>
                <a:path w="21724" h="13399" extrusionOk="0">
                  <a:moveTo>
                    <a:pt x="2602" y="0"/>
                  </a:moveTo>
                  <a:cubicBezTo>
                    <a:pt x="1172" y="0"/>
                    <a:pt x="1" y="1138"/>
                    <a:pt x="1" y="2569"/>
                  </a:cubicBezTo>
                  <a:lnTo>
                    <a:pt x="1" y="10797"/>
                  </a:lnTo>
                  <a:cubicBezTo>
                    <a:pt x="1" y="12227"/>
                    <a:pt x="1172" y="13398"/>
                    <a:pt x="2602" y="13398"/>
                  </a:cubicBezTo>
                  <a:lnTo>
                    <a:pt x="19122" y="13398"/>
                  </a:lnTo>
                  <a:cubicBezTo>
                    <a:pt x="20553" y="13398"/>
                    <a:pt x="21724" y="12227"/>
                    <a:pt x="21724" y="10797"/>
                  </a:cubicBezTo>
                  <a:lnTo>
                    <a:pt x="21724" y="2569"/>
                  </a:lnTo>
                  <a:cubicBezTo>
                    <a:pt x="21724" y="1138"/>
                    <a:pt x="20553" y="0"/>
                    <a:pt x="19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5"/>
            <p:cNvSpPr/>
            <p:nvPr/>
          </p:nvSpPr>
          <p:spPr>
            <a:xfrm>
              <a:off x="6686125" y="1620715"/>
              <a:ext cx="481098" cy="33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20325" cap="rnd" cmpd="sng">
              <a:solidFill>
                <a:srgbClr val="FFFB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5"/>
            <p:cNvSpPr/>
            <p:nvPr/>
          </p:nvSpPr>
          <p:spPr>
            <a:xfrm>
              <a:off x="6686125" y="1692034"/>
              <a:ext cx="481098" cy="33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20325" cap="rnd" cmpd="sng">
              <a:solidFill>
                <a:srgbClr val="FFFB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6686125" y="1762272"/>
              <a:ext cx="481098" cy="33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20325" cap="rnd" cmpd="sng">
              <a:solidFill>
                <a:srgbClr val="FFFB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7273629" y="1607950"/>
              <a:ext cx="105423" cy="126698"/>
            </a:xfrm>
            <a:custGeom>
              <a:avLst/>
              <a:gdLst/>
              <a:ahLst/>
              <a:cxnLst/>
              <a:rect l="l" t="t" r="r" b="b"/>
              <a:pathLst>
                <a:path w="3221" h="3871" extrusionOk="0">
                  <a:moveTo>
                    <a:pt x="1" y="1"/>
                  </a:moveTo>
                  <a:lnTo>
                    <a:pt x="1" y="3870"/>
                  </a:lnTo>
                  <a:lnTo>
                    <a:pt x="2863" y="976"/>
                  </a:lnTo>
                  <a:cubicBezTo>
                    <a:pt x="3220" y="618"/>
                    <a:pt x="2960" y="1"/>
                    <a:pt x="2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oogle Shape;781;p45"/>
          <p:cNvGrpSpPr/>
          <p:nvPr/>
        </p:nvGrpSpPr>
        <p:grpSpPr>
          <a:xfrm>
            <a:off x="5658302" y="2211202"/>
            <a:ext cx="2313165" cy="2661563"/>
            <a:chOff x="5658302" y="2211202"/>
            <a:chExt cx="2313165" cy="2661563"/>
          </a:xfrm>
        </p:grpSpPr>
        <p:grpSp>
          <p:nvGrpSpPr>
            <p:cNvPr id="782" name="Google Shape;782;p45"/>
            <p:cNvGrpSpPr/>
            <p:nvPr/>
          </p:nvGrpSpPr>
          <p:grpSpPr>
            <a:xfrm>
              <a:off x="5658302" y="2211202"/>
              <a:ext cx="2313165" cy="2661563"/>
              <a:chOff x="10175148" y="4059525"/>
              <a:chExt cx="1663310" cy="1913830"/>
            </a:xfrm>
          </p:grpSpPr>
          <p:sp>
            <p:nvSpPr>
              <p:cNvPr id="783" name="Google Shape;783;p45"/>
              <p:cNvSpPr/>
              <p:nvPr/>
            </p:nvSpPr>
            <p:spPr>
              <a:xfrm>
                <a:off x="10199890" y="4894283"/>
                <a:ext cx="365422" cy="537691"/>
              </a:xfrm>
              <a:custGeom>
                <a:avLst/>
                <a:gdLst/>
                <a:ahLst/>
                <a:cxnLst/>
                <a:rect l="l" t="t" r="r" b="b"/>
                <a:pathLst>
                  <a:path w="4357" h="6411" extrusionOk="0">
                    <a:moveTo>
                      <a:pt x="3943" y="1"/>
                    </a:moveTo>
                    <a:cubicBezTo>
                      <a:pt x="3943" y="1"/>
                      <a:pt x="473" y="2723"/>
                      <a:pt x="1" y="6410"/>
                    </a:cubicBezTo>
                    <a:lnTo>
                      <a:pt x="4357" y="6410"/>
                    </a:lnTo>
                    <a:lnTo>
                      <a:pt x="3943" y="1"/>
                    </a:lnTo>
                    <a:close/>
                  </a:path>
                </a:pathLst>
              </a:custGeom>
              <a:solidFill>
                <a:srgbClr val="4B52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5"/>
              <p:cNvSpPr/>
              <p:nvPr/>
            </p:nvSpPr>
            <p:spPr>
              <a:xfrm>
                <a:off x="10530590" y="4732582"/>
                <a:ext cx="467743" cy="1240773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14794" extrusionOk="0">
                    <a:moveTo>
                      <a:pt x="5537" y="0"/>
                    </a:moveTo>
                    <a:cubicBezTo>
                      <a:pt x="3536" y="59"/>
                      <a:pt x="1601" y="735"/>
                      <a:pt x="0" y="1929"/>
                    </a:cubicBezTo>
                    <a:cubicBezTo>
                      <a:pt x="0" y="1929"/>
                      <a:pt x="269" y="6232"/>
                      <a:pt x="381" y="9932"/>
                    </a:cubicBezTo>
                    <a:cubicBezTo>
                      <a:pt x="446" y="12064"/>
                      <a:pt x="453" y="13999"/>
                      <a:pt x="328" y="14793"/>
                    </a:cubicBezTo>
                    <a:lnTo>
                      <a:pt x="5576" y="14793"/>
                    </a:lnTo>
                    <a:lnTo>
                      <a:pt x="55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5"/>
              <p:cNvSpPr/>
              <p:nvPr/>
            </p:nvSpPr>
            <p:spPr>
              <a:xfrm>
                <a:off x="10532770" y="4762272"/>
                <a:ext cx="296061" cy="803391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9579" extrusionOk="0">
                    <a:moveTo>
                      <a:pt x="3195" y="1"/>
                    </a:moveTo>
                    <a:cubicBezTo>
                      <a:pt x="2251" y="250"/>
                      <a:pt x="1358" y="650"/>
                      <a:pt x="538" y="1175"/>
                    </a:cubicBezTo>
                    <a:cubicBezTo>
                      <a:pt x="519" y="1293"/>
                      <a:pt x="506" y="1418"/>
                      <a:pt x="506" y="1542"/>
                    </a:cubicBezTo>
                    <a:lnTo>
                      <a:pt x="486" y="1536"/>
                    </a:lnTo>
                    <a:cubicBezTo>
                      <a:pt x="486" y="1536"/>
                      <a:pt x="296" y="1693"/>
                      <a:pt x="1" y="1975"/>
                    </a:cubicBezTo>
                    <a:cubicBezTo>
                      <a:pt x="66" y="3012"/>
                      <a:pt x="230" y="5891"/>
                      <a:pt x="329" y="8660"/>
                    </a:cubicBezTo>
                    <a:cubicBezTo>
                      <a:pt x="342" y="8968"/>
                      <a:pt x="348" y="9276"/>
                      <a:pt x="361" y="9578"/>
                    </a:cubicBezTo>
                    <a:cubicBezTo>
                      <a:pt x="2434" y="7203"/>
                      <a:pt x="2526" y="3189"/>
                      <a:pt x="2526" y="3189"/>
                    </a:cubicBezTo>
                    <a:lnTo>
                      <a:pt x="3090" y="2520"/>
                    </a:lnTo>
                    <a:cubicBezTo>
                      <a:pt x="3523" y="1765"/>
                      <a:pt x="3530" y="1076"/>
                      <a:pt x="3386" y="532"/>
                    </a:cubicBezTo>
                    <a:cubicBezTo>
                      <a:pt x="3340" y="348"/>
                      <a:pt x="3274" y="171"/>
                      <a:pt x="3195" y="1"/>
                    </a:cubicBezTo>
                    <a:close/>
                  </a:path>
                </a:pathLst>
              </a:custGeom>
              <a:solidFill>
                <a:srgbClr val="2C1629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5"/>
              <p:cNvSpPr/>
              <p:nvPr/>
            </p:nvSpPr>
            <p:spPr>
              <a:xfrm>
                <a:off x="10994391" y="4732582"/>
                <a:ext cx="467156" cy="1240773"/>
              </a:xfrm>
              <a:custGeom>
                <a:avLst/>
                <a:gdLst/>
                <a:ahLst/>
                <a:cxnLst/>
                <a:rect l="l" t="t" r="r" b="b"/>
                <a:pathLst>
                  <a:path w="5570" h="14794" extrusionOk="0">
                    <a:moveTo>
                      <a:pt x="43" y="0"/>
                    </a:moveTo>
                    <a:cubicBezTo>
                      <a:pt x="36" y="0"/>
                      <a:pt x="33" y="0"/>
                      <a:pt x="33" y="0"/>
                    </a:cubicBezTo>
                    <a:lnTo>
                      <a:pt x="0" y="14793"/>
                    </a:lnTo>
                    <a:lnTo>
                      <a:pt x="5242" y="14793"/>
                    </a:lnTo>
                    <a:cubicBezTo>
                      <a:pt x="4901" y="12622"/>
                      <a:pt x="5570" y="1929"/>
                      <a:pt x="5570" y="1929"/>
                    </a:cubicBezTo>
                    <a:cubicBezTo>
                      <a:pt x="3113" y="31"/>
                      <a:pt x="227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5"/>
              <p:cNvSpPr/>
              <p:nvPr/>
            </p:nvSpPr>
            <p:spPr>
              <a:xfrm>
                <a:off x="10878315" y="4706750"/>
                <a:ext cx="236681" cy="126660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15102" extrusionOk="0">
                    <a:moveTo>
                      <a:pt x="1391" y="0"/>
                    </a:moveTo>
                    <a:lnTo>
                      <a:pt x="1391" y="26"/>
                    </a:lnTo>
                    <a:lnTo>
                      <a:pt x="433" y="597"/>
                    </a:lnTo>
                    <a:lnTo>
                      <a:pt x="0" y="15101"/>
                    </a:lnTo>
                    <a:lnTo>
                      <a:pt x="2821" y="15101"/>
                    </a:lnTo>
                    <a:lnTo>
                      <a:pt x="2382" y="597"/>
                    </a:lnTo>
                    <a:lnTo>
                      <a:pt x="1430" y="26"/>
                    </a:lnTo>
                    <a:lnTo>
                      <a:pt x="1430" y="0"/>
                    </a:lnTo>
                    <a:lnTo>
                      <a:pt x="1411" y="13"/>
                    </a:lnTo>
                    <a:lnTo>
                      <a:pt x="13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5"/>
              <p:cNvSpPr/>
              <p:nvPr/>
            </p:nvSpPr>
            <p:spPr>
              <a:xfrm>
                <a:off x="10776496" y="4235736"/>
                <a:ext cx="56780" cy="148114"/>
              </a:xfrm>
              <a:custGeom>
                <a:avLst/>
                <a:gdLst/>
                <a:ahLst/>
                <a:cxnLst/>
                <a:rect l="l" t="t" r="r" b="b"/>
                <a:pathLst>
                  <a:path w="677" h="1766" extrusionOk="0">
                    <a:moveTo>
                      <a:pt x="1" y="1"/>
                    </a:moveTo>
                    <a:lnTo>
                      <a:pt x="1" y="1464"/>
                    </a:lnTo>
                    <a:lnTo>
                      <a:pt x="420" y="1765"/>
                    </a:lnTo>
                    <a:lnTo>
                      <a:pt x="676" y="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5"/>
              <p:cNvSpPr/>
              <p:nvPr/>
            </p:nvSpPr>
            <p:spPr>
              <a:xfrm>
                <a:off x="11070628" y="4753466"/>
                <a:ext cx="100979" cy="818739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9762" extrusionOk="0">
                    <a:moveTo>
                      <a:pt x="80" y="1"/>
                    </a:moveTo>
                    <a:cubicBezTo>
                      <a:pt x="46" y="1"/>
                      <a:pt x="1" y="44"/>
                      <a:pt x="30" y="73"/>
                    </a:cubicBezTo>
                    <a:cubicBezTo>
                      <a:pt x="1040" y="1732"/>
                      <a:pt x="1099" y="3969"/>
                      <a:pt x="1099" y="4265"/>
                    </a:cubicBezTo>
                    <a:lnTo>
                      <a:pt x="522" y="4507"/>
                    </a:lnTo>
                    <a:cubicBezTo>
                      <a:pt x="502" y="4514"/>
                      <a:pt x="489" y="4534"/>
                      <a:pt x="489" y="4553"/>
                    </a:cubicBezTo>
                    <a:cubicBezTo>
                      <a:pt x="489" y="4566"/>
                      <a:pt x="495" y="4586"/>
                      <a:pt x="515" y="4599"/>
                    </a:cubicBezTo>
                    <a:lnTo>
                      <a:pt x="1092" y="4914"/>
                    </a:lnTo>
                    <a:cubicBezTo>
                      <a:pt x="1033" y="5275"/>
                      <a:pt x="600" y="7945"/>
                      <a:pt x="417" y="9139"/>
                    </a:cubicBezTo>
                    <a:cubicBezTo>
                      <a:pt x="358" y="7230"/>
                      <a:pt x="174" y="1214"/>
                      <a:pt x="174" y="1142"/>
                    </a:cubicBezTo>
                    <a:cubicBezTo>
                      <a:pt x="180" y="1116"/>
                      <a:pt x="154" y="1103"/>
                      <a:pt x="127" y="1103"/>
                    </a:cubicBezTo>
                    <a:cubicBezTo>
                      <a:pt x="100" y="1103"/>
                      <a:pt x="72" y="1116"/>
                      <a:pt x="75" y="1142"/>
                    </a:cubicBezTo>
                    <a:cubicBezTo>
                      <a:pt x="75" y="1142"/>
                      <a:pt x="141" y="3287"/>
                      <a:pt x="207" y="5426"/>
                    </a:cubicBezTo>
                    <a:cubicBezTo>
                      <a:pt x="239" y="6502"/>
                      <a:pt x="266" y="7571"/>
                      <a:pt x="292" y="8371"/>
                    </a:cubicBezTo>
                    <a:cubicBezTo>
                      <a:pt x="305" y="8771"/>
                      <a:pt x="318" y="9113"/>
                      <a:pt x="325" y="9342"/>
                    </a:cubicBezTo>
                    <a:cubicBezTo>
                      <a:pt x="331" y="9519"/>
                      <a:pt x="331" y="9624"/>
                      <a:pt x="338" y="9683"/>
                    </a:cubicBezTo>
                    <a:cubicBezTo>
                      <a:pt x="338" y="9690"/>
                      <a:pt x="338" y="9696"/>
                      <a:pt x="338" y="9709"/>
                    </a:cubicBezTo>
                    <a:lnTo>
                      <a:pt x="344" y="9709"/>
                    </a:lnTo>
                    <a:cubicBezTo>
                      <a:pt x="351" y="9762"/>
                      <a:pt x="364" y="9762"/>
                      <a:pt x="384" y="9762"/>
                    </a:cubicBezTo>
                    <a:cubicBezTo>
                      <a:pt x="410" y="9762"/>
                      <a:pt x="436" y="9736"/>
                      <a:pt x="430" y="9709"/>
                    </a:cubicBezTo>
                    <a:cubicBezTo>
                      <a:pt x="430" y="9585"/>
                      <a:pt x="981" y="6193"/>
                      <a:pt x="1197" y="4894"/>
                    </a:cubicBezTo>
                    <a:cubicBezTo>
                      <a:pt x="1197" y="4875"/>
                      <a:pt x="1191" y="4855"/>
                      <a:pt x="1171" y="4848"/>
                    </a:cubicBezTo>
                    <a:lnTo>
                      <a:pt x="653" y="4560"/>
                    </a:lnTo>
                    <a:lnTo>
                      <a:pt x="1164" y="4343"/>
                    </a:lnTo>
                    <a:cubicBezTo>
                      <a:pt x="1184" y="4337"/>
                      <a:pt x="1197" y="4317"/>
                      <a:pt x="1197" y="4297"/>
                    </a:cubicBezTo>
                    <a:cubicBezTo>
                      <a:pt x="1197" y="4271"/>
                      <a:pt x="1204" y="1818"/>
                      <a:pt x="108" y="20"/>
                    </a:cubicBezTo>
                    <a:cubicBezTo>
                      <a:pt x="103" y="6"/>
                      <a:pt x="92" y="1"/>
                      <a:pt x="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5"/>
              <p:cNvSpPr/>
              <p:nvPr/>
            </p:nvSpPr>
            <p:spPr>
              <a:xfrm>
                <a:off x="10821031" y="4752878"/>
                <a:ext cx="100225" cy="819326"/>
              </a:xfrm>
              <a:custGeom>
                <a:avLst/>
                <a:gdLst/>
                <a:ahLst/>
                <a:cxnLst/>
                <a:rect l="l" t="t" r="r" b="b"/>
                <a:pathLst>
                  <a:path w="1195" h="9769" extrusionOk="0">
                    <a:moveTo>
                      <a:pt x="1139" y="1"/>
                    </a:moveTo>
                    <a:cubicBezTo>
                      <a:pt x="1122" y="1"/>
                      <a:pt x="1105" y="8"/>
                      <a:pt x="1097" y="21"/>
                    </a:cubicBezTo>
                    <a:cubicBezTo>
                      <a:pt x="1" y="1818"/>
                      <a:pt x="8" y="4278"/>
                      <a:pt x="8" y="4298"/>
                    </a:cubicBezTo>
                    <a:cubicBezTo>
                      <a:pt x="8" y="4324"/>
                      <a:pt x="21" y="4337"/>
                      <a:pt x="40" y="4344"/>
                    </a:cubicBezTo>
                    <a:lnTo>
                      <a:pt x="559" y="4560"/>
                    </a:lnTo>
                    <a:lnTo>
                      <a:pt x="40" y="4849"/>
                    </a:lnTo>
                    <a:cubicBezTo>
                      <a:pt x="21" y="4855"/>
                      <a:pt x="8" y="4882"/>
                      <a:pt x="14" y="4901"/>
                    </a:cubicBezTo>
                    <a:cubicBezTo>
                      <a:pt x="224" y="6194"/>
                      <a:pt x="775" y="9585"/>
                      <a:pt x="775" y="9716"/>
                    </a:cubicBezTo>
                    <a:cubicBezTo>
                      <a:pt x="775" y="9743"/>
                      <a:pt x="795" y="9762"/>
                      <a:pt x="828" y="9769"/>
                    </a:cubicBezTo>
                    <a:lnTo>
                      <a:pt x="834" y="9769"/>
                    </a:lnTo>
                    <a:cubicBezTo>
                      <a:pt x="854" y="9769"/>
                      <a:pt x="860" y="9762"/>
                      <a:pt x="867" y="9716"/>
                    </a:cubicBezTo>
                    <a:lnTo>
                      <a:pt x="873" y="9716"/>
                    </a:lnTo>
                    <a:lnTo>
                      <a:pt x="873" y="9690"/>
                    </a:lnTo>
                    <a:cubicBezTo>
                      <a:pt x="873" y="9631"/>
                      <a:pt x="880" y="9526"/>
                      <a:pt x="887" y="9349"/>
                    </a:cubicBezTo>
                    <a:cubicBezTo>
                      <a:pt x="893" y="9120"/>
                      <a:pt x="900" y="8778"/>
                      <a:pt x="913" y="8378"/>
                    </a:cubicBezTo>
                    <a:cubicBezTo>
                      <a:pt x="939" y="7578"/>
                      <a:pt x="972" y="6502"/>
                      <a:pt x="1005" y="5433"/>
                    </a:cubicBezTo>
                    <a:cubicBezTo>
                      <a:pt x="1064" y="3288"/>
                      <a:pt x="1129" y="1149"/>
                      <a:pt x="1129" y="1149"/>
                    </a:cubicBezTo>
                    <a:cubicBezTo>
                      <a:pt x="1129" y="1123"/>
                      <a:pt x="1110" y="1097"/>
                      <a:pt x="1083" y="1097"/>
                    </a:cubicBezTo>
                    <a:cubicBezTo>
                      <a:pt x="1051" y="1097"/>
                      <a:pt x="1031" y="1116"/>
                      <a:pt x="1031" y="1143"/>
                    </a:cubicBezTo>
                    <a:cubicBezTo>
                      <a:pt x="1031" y="1215"/>
                      <a:pt x="854" y="7237"/>
                      <a:pt x="795" y="9139"/>
                    </a:cubicBezTo>
                    <a:cubicBezTo>
                      <a:pt x="605" y="7945"/>
                      <a:pt x="172" y="5282"/>
                      <a:pt x="113" y="4915"/>
                    </a:cubicBezTo>
                    <a:lnTo>
                      <a:pt x="696" y="4600"/>
                    </a:lnTo>
                    <a:cubicBezTo>
                      <a:pt x="709" y="4587"/>
                      <a:pt x="723" y="4573"/>
                      <a:pt x="716" y="4554"/>
                    </a:cubicBezTo>
                    <a:cubicBezTo>
                      <a:pt x="716" y="4534"/>
                      <a:pt x="703" y="4514"/>
                      <a:pt x="690" y="4508"/>
                    </a:cubicBezTo>
                    <a:lnTo>
                      <a:pt x="113" y="4272"/>
                    </a:lnTo>
                    <a:cubicBezTo>
                      <a:pt x="119" y="3970"/>
                      <a:pt x="172" y="1733"/>
                      <a:pt x="1182" y="73"/>
                    </a:cubicBezTo>
                    <a:cubicBezTo>
                      <a:pt x="1195" y="54"/>
                      <a:pt x="1188" y="21"/>
                      <a:pt x="1169" y="8"/>
                    </a:cubicBezTo>
                    <a:cubicBezTo>
                      <a:pt x="1159" y="3"/>
                      <a:pt x="1149" y="1"/>
                      <a:pt x="11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5"/>
              <p:cNvSpPr/>
              <p:nvPr/>
            </p:nvSpPr>
            <p:spPr>
              <a:xfrm>
                <a:off x="10916811" y="4559223"/>
                <a:ext cx="156921" cy="25538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3045" extrusionOk="0">
                    <a:moveTo>
                      <a:pt x="0" y="1"/>
                    </a:moveTo>
                    <a:lnTo>
                      <a:pt x="0" y="3045"/>
                    </a:lnTo>
                    <a:lnTo>
                      <a:pt x="1870" y="3045"/>
                    </a:lnTo>
                    <a:lnTo>
                      <a:pt x="1870" y="1"/>
                    </a:lnTo>
                    <a:close/>
                  </a:path>
                </a:pathLst>
              </a:custGeom>
              <a:solidFill>
                <a:srgbClr val="CA59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5"/>
              <p:cNvSpPr/>
              <p:nvPr/>
            </p:nvSpPr>
            <p:spPr>
              <a:xfrm>
                <a:off x="10928385" y="4626402"/>
                <a:ext cx="133773" cy="47387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565" extrusionOk="0">
                    <a:moveTo>
                      <a:pt x="0" y="0"/>
                    </a:moveTo>
                    <a:cubicBezTo>
                      <a:pt x="0" y="0"/>
                      <a:pt x="197" y="564"/>
                      <a:pt x="794" y="564"/>
                    </a:cubicBezTo>
                    <a:cubicBezTo>
                      <a:pt x="1384" y="564"/>
                      <a:pt x="1594" y="0"/>
                      <a:pt x="1594" y="0"/>
                    </a:cubicBezTo>
                    <a:close/>
                  </a:path>
                </a:pathLst>
              </a:custGeom>
              <a:solidFill>
                <a:srgbClr val="2C1629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5"/>
              <p:cNvSpPr/>
              <p:nvPr/>
            </p:nvSpPr>
            <p:spPr>
              <a:xfrm>
                <a:off x="10767690" y="4076886"/>
                <a:ext cx="455079" cy="562935"/>
              </a:xfrm>
              <a:custGeom>
                <a:avLst/>
                <a:gdLst/>
                <a:ahLst/>
                <a:cxnLst/>
                <a:rect l="l" t="t" r="r" b="b"/>
                <a:pathLst>
                  <a:path w="5426" h="6712" extrusionOk="0">
                    <a:moveTo>
                      <a:pt x="2713" y="0"/>
                    </a:moveTo>
                    <a:cubicBezTo>
                      <a:pt x="2362" y="0"/>
                      <a:pt x="2011" y="94"/>
                      <a:pt x="1700" y="281"/>
                    </a:cubicBezTo>
                    <a:cubicBezTo>
                      <a:pt x="1" y="1304"/>
                      <a:pt x="230" y="4486"/>
                      <a:pt x="466" y="5352"/>
                    </a:cubicBezTo>
                    <a:cubicBezTo>
                      <a:pt x="630" y="5949"/>
                      <a:pt x="1391" y="6349"/>
                      <a:pt x="1982" y="6578"/>
                    </a:cubicBezTo>
                    <a:cubicBezTo>
                      <a:pt x="2218" y="6667"/>
                      <a:pt x="2466" y="6711"/>
                      <a:pt x="2712" y="6711"/>
                    </a:cubicBezTo>
                    <a:cubicBezTo>
                      <a:pt x="2959" y="6711"/>
                      <a:pt x="3205" y="6667"/>
                      <a:pt x="3438" y="6578"/>
                    </a:cubicBezTo>
                    <a:cubicBezTo>
                      <a:pt x="4035" y="6349"/>
                      <a:pt x="4796" y="5949"/>
                      <a:pt x="4960" y="5352"/>
                    </a:cubicBezTo>
                    <a:cubicBezTo>
                      <a:pt x="5196" y="4486"/>
                      <a:pt x="5426" y="1304"/>
                      <a:pt x="3727" y="281"/>
                    </a:cubicBezTo>
                    <a:cubicBezTo>
                      <a:pt x="3415" y="94"/>
                      <a:pt x="3064" y="0"/>
                      <a:pt x="2713" y="0"/>
                    </a:cubicBezTo>
                    <a:close/>
                  </a:path>
                </a:pathLst>
              </a:custGeom>
              <a:solidFill>
                <a:srgbClr val="CA59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5"/>
              <p:cNvSpPr/>
              <p:nvPr/>
            </p:nvSpPr>
            <p:spPr>
              <a:xfrm>
                <a:off x="11172111" y="4350722"/>
                <a:ext cx="104586" cy="128321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530" extrusionOk="0">
                    <a:moveTo>
                      <a:pt x="624" y="1"/>
                    </a:moveTo>
                    <a:cubicBezTo>
                      <a:pt x="276" y="1"/>
                      <a:pt x="0" y="342"/>
                      <a:pt x="0" y="762"/>
                    </a:cubicBezTo>
                    <a:cubicBezTo>
                      <a:pt x="0" y="1188"/>
                      <a:pt x="276" y="1529"/>
                      <a:pt x="624" y="1529"/>
                    </a:cubicBezTo>
                    <a:cubicBezTo>
                      <a:pt x="965" y="1529"/>
                      <a:pt x="1247" y="1188"/>
                      <a:pt x="1247" y="762"/>
                    </a:cubicBezTo>
                    <a:cubicBezTo>
                      <a:pt x="1247" y="342"/>
                      <a:pt x="965" y="1"/>
                      <a:pt x="624" y="1"/>
                    </a:cubicBezTo>
                    <a:close/>
                  </a:path>
                </a:pathLst>
              </a:custGeom>
              <a:solidFill>
                <a:srgbClr val="CA59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5"/>
              <p:cNvSpPr/>
              <p:nvPr/>
            </p:nvSpPr>
            <p:spPr>
              <a:xfrm>
                <a:off x="11213375" y="4385779"/>
                <a:ext cx="39167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467" h="626" extrusionOk="0">
                    <a:moveTo>
                      <a:pt x="408" y="1"/>
                    </a:moveTo>
                    <a:cubicBezTo>
                      <a:pt x="403" y="1"/>
                      <a:pt x="398" y="1"/>
                      <a:pt x="394" y="3"/>
                    </a:cubicBezTo>
                    <a:cubicBezTo>
                      <a:pt x="151" y="88"/>
                      <a:pt x="0" y="331"/>
                      <a:pt x="33" y="586"/>
                    </a:cubicBezTo>
                    <a:cubicBezTo>
                      <a:pt x="33" y="606"/>
                      <a:pt x="53" y="626"/>
                      <a:pt x="79" y="626"/>
                    </a:cubicBezTo>
                    <a:lnTo>
                      <a:pt x="86" y="626"/>
                    </a:lnTo>
                    <a:cubicBezTo>
                      <a:pt x="112" y="619"/>
                      <a:pt x="132" y="599"/>
                      <a:pt x="132" y="567"/>
                    </a:cubicBezTo>
                    <a:cubicBezTo>
                      <a:pt x="105" y="363"/>
                      <a:pt x="230" y="167"/>
                      <a:pt x="427" y="101"/>
                    </a:cubicBezTo>
                    <a:cubicBezTo>
                      <a:pt x="453" y="94"/>
                      <a:pt x="466" y="62"/>
                      <a:pt x="460" y="35"/>
                    </a:cubicBezTo>
                    <a:cubicBezTo>
                      <a:pt x="454" y="14"/>
                      <a:pt x="431" y="1"/>
                      <a:pt x="4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5"/>
              <p:cNvSpPr/>
              <p:nvPr/>
            </p:nvSpPr>
            <p:spPr>
              <a:xfrm>
                <a:off x="10713762" y="4350722"/>
                <a:ext cx="104670" cy="128321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1530" extrusionOk="0">
                    <a:moveTo>
                      <a:pt x="624" y="1"/>
                    </a:moveTo>
                    <a:cubicBezTo>
                      <a:pt x="283" y="1"/>
                      <a:pt x="1" y="342"/>
                      <a:pt x="1" y="762"/>
                    </a:cubicBezTo>
                    <a:cubicBezTo>
                      <a:pt x="1" y="1188"/>
                      <a:pt x="283" y="1529"/>
                      <a:pt x="624" y="1529"/>
                    </a:cubicBezTo>
                    <a:cubicBezTo>
                      <a:pt x="965" y="1529"/>
                      <a:pt x="1247" y="1188"/>
                      <a:pt x="1247" y="762"/>
                    </a:cubicBezTo>
                    <a:cubicBezTo>
                      <a:pt x="1247" y="342"/>
                      <a:pt x="965" y="1"/>
                      <a:pt x="624" y="1"/>
                    </a:cubicBezTo>
                    <a:close/>
                  </a:path>
                </a:pathLst>
              </a:custGeom>
              <a:solidFill>
                <a:srgbClr val="CA59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5"/>
              <p:cNvSpPr/>
              <p:nvPr/>
            </p:nvSpPr>
            <p:spPr>
              <a:xfrm>
                <a:off x="10761064" y="4493217"/>
                <a:ext cx="238191" cy="97541"/>
              </a:xfrm>
              <a:custGeom>
                <a:avLst/>
                <a:gdLst/>
                <a:ahLst/>
                <a:cxnLst/>
                <a:rect l="l" t="t" r="r" b="b"/>
                <a:pathLst>
                  <a:path w="2840" h="1163" extrusionOk="0">
                    <a:moveTo>
                      <a:pt x="60" y="1"/>
                    </a:moveTo>
                    <a:cubicBezTo>
                      <a:pt x="34" y="1"/>
                      <a:pt x="14" y="20"/>
                      <a:pt x="8" y="47"/>
                    </a:cubicBezTo>
                    <a:cubicBezTo>
                      <a:pt x="8" y="60"/>
                      <a:pt x="1" y="270"/>
                      <a:pt x="224" y="506"/>
                    </a:cubicBezTo>
                    <a:cubicBezTo>
                      <a:pt x="506" y="808"/>
                      <a:pt x="1175" y="1162"/>
                      <a:pt x="2789" y="1162"/>
                    </a:cubicBezTo>
                    <a:cubicBezTo>
                      <a:pt x="2790" y="1162"/>
                      <a:pt x="2792" y="1162"/>
                      <a:pt x="2793" y="1162"/>
                    </a:cubicBezTo>
                    <a:cubicBezTo>
                      <a:pt x="2840" y="1162"/>
                      <a:pt x="2840" y="1063"/>
                      <a:pt x="2793" y="1063"/>
                    </a:cubicBezTo>
                    <a:cubicBezTo>
                      <a:pt x="2792" y="1063"/>
                      <a:pt x="2790" y="1063"/>
                      <a:pt x="2789" y="1063"/>
                    </a:cubicBezTo>
                    <a:cubicBezTo>
                      <a:pt x="1215" y="1063"/>
                      <a:pt x="565" y="729"/>
                      <a:pt x="303" y="447"/>
                    </a:cubicBezTo>
                    <a:cubicBezTo>
                      <a:pt x="106" y="237"/>
                      <a:pt x="112" y="60"/>
                      <a:pt x="112" y="53"/>
                    </a:cubicBezTo>
                    <a:cubicBezTo>
                      <a:pt x="112" y="27"/>
                      <a:pt x="93" y="1"/>
                      <a:pt x="6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5"/>
              <p:cNvSpPr/>
              <p:nvPr/>
            </p:nvSpPr>
            <p:spPr>
              <a:xfrm>
                <a:off x="10970152" y="4567526"/>
                <a:ext cx="65586" cy="37993"/>
              </a:xfrm>
              <a:custGeom>
                <a:avLst/>
                <a:gdLst/>
                <a:ahLst/>
                <a:cxnLst/>
                <a:rect l="l" t="t" r="r" b="b"/>
                <a:pathLst>
                  <a:path w="782" h="453" extrusionOk="0">
                    <a:moveTo>
                      <a:pt x="230" y="0"/>
                    </a:moveTo>
                    <a:cubicBezTo>
                      <a:pt x="106" y="0"/>
                      <a:pt x="1" y="105"/>
                      <a:pt x="1" y="230"/>
                    </a:cubicBezTo>
                    <a:cubicBezTo>
                      <a:pt x="1" y="355"/>
                      <a:pt x="106" y="453"/>
                      <a:pt x="230" y="453"/>
                    </a:cubicBezTo>
                    <a:lnTo>
                      <a:pt x="558" y="453"/>
                    </a:lnTo>
                    <a:cubicBezTo>
                      <a:pt x="676" y="453"/>
                      <a:pt x="781" y="355"/>
                      <a:pt x="781" y="230"/>
                    </a:cubicBezTo>
                    <a:cubicBezTo>
                      <a:pt x="781" y="105"/>
                      <a:pt x="676" y="0"/>
                      <a:pt x="55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5"/>
              <p:cNvSpPr/>
              <p:nvPr/>
            </p:nvSpPr>
            <p:spPr>
              <a:xfrm>
                <a:off x="10705542" y="4317174"/>
                <a:ext cx="78167" cy="195417"/>
              </a:xfrm>
              <a:custGeom>
                <a:avLst/>
                <a:gdLst/>
                <a:ahLst/>
                <a:cxnLst/>
                <a:rect l="l" t="t" r="r" b="b"/>
                <a:pathLst>
                  <a:path w="932" h="2330" extrusionOk="0">
                    <a:moveTo>
                      <a:pt x="820" y="1"/>
                    </a:moveTo>
                    <a:cubicBezTo>
                      <a:pt x="368" y="1"/>
                      <a:pt x="0" y="289"/>
                      <a:pt x="0" y="650"/>
                    </a:cubicBezTo>
                    <a:lnTo>
                      <a:pt x="0" y="1673"/>
                    </a:lnTo>
                    <a:cubicBezTo>
                      <a:pt x="0" y="2034"/>
                      <a:pt x="368" y="2329"/>
                      <a:pt x="820" y="2329"/>
                    </a:cubicBezTo>
                    <a:cubicBezTo>
                      <a:pt x="860" y="2329"/>
                      <a:pt x="893" y="2329"/>
                      <a:pt x="932" y="2323"/>
                    </a:cubicBezTo>
                    <a:lnTo>
                      <a:pt x="932" y="7"/>
                    </a:lnTo>
                    <a:cubicBezTo>
                      <a:pt x="893" y="1"/>
                      <a:pt x="860" y="1"/>
                      <a:pt x="8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5"/>
              <p:cNvSpPr/>
              <p:nvPr/>
            </p:nvSpPr>
            <p:spPr>
              <a:xfrm>
                <a:off x="10783625" y="4317761"/>
                <a:ext cx="16606" cy="19483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23" extrusionOk="0">
                    <a:moveTo>
                      <a:pt x="1" y="0"/>
                    </a:moveTo>
                    <a:lnTo>
                      <a:pt x="1" y="2322"/>
                    </a:lnTo>
                    <a:lnTo>
                      <a:pt x="198" y="2322"/>
                    </a:lnTo>
                    <a:lnTo>
                      <a:pt x="1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5"/>
              <p:cNvSpPr/>
              <p:nvPr/>
            </p:nvSpPr>
            <p:spPr>
              <a:xfrm>
                <a:off x="10866153" y="4756736"/>
                <a:ext cx="260920" cy="99134"/>
              </a:xfrm>
              <a:custGeom>
                <a:avLst/>
                <a:gdLst/>
                <a:ahLst/>
                <a:cxnLst/>
                <a:rect l="l" t="t" r="r" b="b"/>
                <a:pathLst>
                  <a:path w="3111" h="1182" extrusionOk="0">
                    <a:moveTo>
                      <a:pt x="604" y="1"/>
                    </a:moveTo>
                    <a:cubicBezTo>
                      <a:pt x="604" y="1"/>
                      <a:pt x="165" y="93"/>
                      <a:pt x="1" y="1182"/>
                    </a:cubicBezTo>
                    <a:lnTo>
                      <a:pt x="1556" y="696"/>
                    </a:lnTo>
                    <a:lnTo>
                      <a:pt x="3110" y="1182"/>
                    </a:lnTo>
                    <a:cubicBezTo>
                      <a:pt x="2946" y="93"/>
                      <a:pt x="2500" y="1"/>
                      <a:pt x="2500" y="1"/>
                    </a:cubicBezTo>
                    <a:cubicBezTo>
                      <a:pt x="2500" y="421"/>
                      <a:pt x="1687" y="650"/>
                      <a:pt x="1556" y="683"/>
                    </a:cubicBezTo>
                    <a:cubicBezTo>
                      <a:pt x="1424" y="650"/>
                      <a:pt x="604" y="42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5"/>
              <p:cNvSpPr/>
              <p:nvPr/>
            </p:nvSpPr>
            <p:spPr>
              <a:xfrm>
                <a:off x="10946501" y="4814523"/>
                <a:ext cx="99721" cy="93708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1173" extrusionOk="0">
                    <a:moveTo>
                      <a:pt x="578" y="1"/>
                    </a:moveTo>
                    <a:lnTo>
                      <a:pt x="578" y="14"/>
                    </a:lnTo>
                    <a:lnTo>
                      <a:pt x="119" y="158"/>
                    </a:lnTo>
                    <a:lnTo>
                      <a:pt x="381" y="821"/>
                    </a:lnTo>
                    <a:lnTo>
                      <a:pt x="1" y="10523"/>
                    </a:lnTo>
                    <a:lnTo>
                      <a:pt x="598" y="11173"/>
                    </a:lnTo>
                    <a:lnTo>
                      <a:pt x="1188" y="10523"/>
                    </a:lnTo>
                    <a:lnTo>
                      <a:pt x="808" y="821"/>
                    </a:lnTo>
                    <a:lnTo>
                      <a:pt x="1070" y="158"/>
                    </a:lnTo>
                    <a:lnTo>
                      <a:pt x="617" y="14"/>
                    </a:lnTo>
                    <a:lnTo>
                      <a:pt x="617" y="1"/>
                    </a:lnTo>
                    <a:lnTo>
                      <a:pt x="598" y="7"/>
                    </a:ln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5"/>
              <p:cNvSpPr/>
              <p:nvPr/>
            </p:nvSpPr>
            <p:spPr>
              <a:xfrm>
                <a:off x="11431773" y="4890509"/>
                <a:ext cx="406686" cy="1082846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12911" extrusionOk="0">
                    <a:moveTo>
                      <a:pt x="329" y="0"/>
                    </a:moveTo>
                    <a:lnTo>
                      <a:pt x="1" y="6409"/>
                    </a:lnTo>
                    <a:lnTo>
                      <a:pt x="40" y="7091"/>
                    </a:lnTo>
                    <a:lnTo>
                      <a:pt x="361" y="12910"/>
                    </a:lnTo>
                    <a:lnTo>
                      <a:pt x="4849" y="12910"/>
                    </a:lnTo>
                    <a:lnTo>
                      <a:pt x="3714" y="5510"/>
                    </a:lnTo>
                    <a:cubicBezTo>
                      <a:pt x="3241" y="1824"/>
                      <a:pt x="329" y="0"/>
                      <a:pt x="3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5"/>
              <p:cNvSpPr/>
              <p:nvPr/>
            </p:nvSpPr>
            <p:spPr>
              <a:xfrm>
                <a:off x="11435127" y="5485231"/>
                <a:ext cx="122702" cy="488123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5820" extrusionOk="0">
                    <a:moveTo>
                      <a:pt x="0" y="0"/>
                    </a:moveTo>
                    <a:lnTo>
                      <a:pt x="321" y="5819"/>
                    </a:lnTo>
                    <a:lnTo>
                      <a:pt x="1463" y="5819"/>
                    </a:lnTo>
                    <a:cubicBezTo>
                      <a:pt x="1115" y="3845"/>
                      <a:pt x="630" y="1903"/>
                      <a:pt x="0" y="0"/>
                    </a:cubicBezTo>
                    <a:close/>
                  </a:path>
                </a:pathLst>
              </a:custGeom>
              <a:solidFill>
                <a:srgbClr val="2C1629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5"/>
              <p:cNvSpPr/>
              <p:nvPr/>
            </p:nvSpPr>
            <p:spPr>
              <a:xfrm>
                <a:off x="10649433" y="4059525"/>
                <a:ext cx="623406" cy="305035"/>
              </a:xfrm>
              <a:custGeom>
                <a:avLst/>
                <a:gdLst/>
                <a:ahLst/>
                <a:cxnLst/>
                <a:rect l="l" t="t" r="r" b="b"/>
                <a:pathLst>
                  <a:path w="7433" h="3637" extrusionOk="0">
                    <a:moveTo>
                      <a:pt x="5265" y="1"/>
                    </a:moveTo>
                    <a:cubicBezTo>
                      <a:pt x="4592" y="1"/>
                      <a:pt x="3895" y="160"/>
                      <a:pt x="3339" y="160"/>
                    </a:cubicBezTo>
                    <a:cubicBezTo>
                      <a:pt x="3062" y="160"/>
                      <a:pt x="2703" y="127"/>
                      <a:pt x="2331" y="127"/>
                    </a:cubicBezTo>
                    <a:cubicBezTo>
                      <a:pt x="1613" y="127"/>
                      <a:pt x="845" y="249"/>
                      <a:pt x="512" y="967"/>
                    </a:cubicBezTo>
                    <a:cubicBezTo>
                      <a:pt x="0" y="2056"/>
                      <a:pt x="669" y="3033"/>
                      <a:pt x="2086" y="3033"/>
                    </a:cubicBezTo>
                    <a:cubicBezTo>
                      <a:pt x="3464" y="3033"/>
                      <a:pt x="4901" y="1656"/>
                      <a:pt x="4901" y="1656"/>
                    </a:cubicBezTo>
                    <a:cubicBezTo>
                      <a:pt x="4901" y="1656"/>
                      <a:pt x="5458" y="1642"/>
                      <a:pt x="5603" y="1642"/>
                    </a:cubicBezTo>
                    <a:cubicBezTo>
                      <a:pt x="6554" y="1642"/>
                      <a:pt x="6436" y="3637"/>
                      <a:pt x="6436" y="3637"/>
                    </a:cubicBezTo>
                    <a:lnTo>
                      <a:pt x="6764" y="3519"/>
                    </a:lnTo>
                    <a:cubicBezTo>
                      <a:pt x="7433" y="1131"/>
                      <a:pt x="6659" y="298"/>
                      <a:pt x="6147" y="127"/>
                    </a:cubicBezTo>
                    <a:cubicBezTo>
                      <a:pt x="5868" y="33"/>
                      <a:pt x="5569" y="1"/>
                      <a:pt x="52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5"/>
              <p:cNvSpPr/>
              <p:nvPr/>
            </p:nvSpPr>
            <p:spPr>
              <a:xfrm>
                <a:off x="10574621" y="4559306"/>
                <a:ext cx="292790" cy="440988"/>
              </a:xfrm>
              <a:custGeom>
                <a:avLst/>
                <a:gdLst/>
                <a:ahLst/>
                <a:cxnLst/>
                <a:rect l="l" t="t" r="r" b="b"/>
                <a:pathLst>
                  <a:path w="3491" h="5258" extrusionOk="0">
                    <a:moveTo>
                      <a:pt x="2568" y="0"/>
                    </a:moveTo>
                    <a:cubicBezTo>
                      <a:pt x="2524" y="0"/>
                      <a:pt x="2479" y="10"/>
                      <a:pt x="2434" y="33"/>
                    </a:cubicBezTo>
                    <a:cubicBezTo>
                      <a:pt x="2178" y="144"/>
                      <a:pt x="1948" y="302"/>
                      <a:pt x="1752" y="505"/>
                    </a:cubicBezTo>
                    <a:cubicBezTo>
                      <a:pt x="1122" y="1115"/>
                      <a:pt x="630" y="1856"/>
                      <a:pt x="315" y="2676"/>
                    </a:cubicBezTo>
                    <a:cubicBezTo>
                      <a:pt x="190" y="2972"/>
                      <a:pt x="98" y="3280"/>
                      <a:pt x="39" y="3601"/>
                    </a:cubicBezTo>
                    <a:cubicBezTo>
                      <a:pt x="20" y="3719"/>
                      <a:pt x="7" y="3844"/>
                      <a:pt x="7" y="3969"/>
                    </a:cubicBezTo>
                    <a:cubicBezTo>
                      <a:pt x="0" y="4087"/>
                      <a:pt x="7" y="4205"/>
                      <a:pt x="20" y="4323"/>
                    </a:cubicBezTo>
                    <a:cubicBezTo>
                      <a:pt x="32" y="4431"/>
                      <a:pt x="680" y="5258"/>
                      <a:pt x="1263" y="5258"/>
                    </a:cubicBezTo>
                    <a:cubicBezTo>
                      <a:pt x="1317" y="5258"/>
                      <a:pt x="1371" y="5251"/>
                      <a:pt x="1424" y="5235"/>
                    </a:cubicBezTo>
                    <a:cubicBezTo>
                      <a:pt x="1502" y="5209"/>
                      <a:pt x="1588" y="5182"/>
                      <a:pt x="1666" y="5150"/>
                    </a:cubicBezTo>
                    <a:cubicBezTo>
                      <a:pt x="2007" y="4999"/>
                      <a:pt x="2296" y="4717"/>
                      <a:pt x="2591" y="4002"/>
                    </a:cubicBezTo>
                    <a:cubicBezTo>
                      <a:pt x="2723" y="3693"/>
                      <a:pt x="2782" y="3306"/>
                      <a:pt x="2893" y="2959"/>
                    </a:cubicBezTo>
                    <a:cubicBezTo>
                      <a:pt x="2939" y="2788"/>
                      <a:pt x="3011" y="2624"/>
                      <a:pt x="3103" y="2467"/>
                    </a:cubicBezTo>
                    <a:cubicBezTo>
                      <a:pt x="3208" y="2296"/>
                      <a:pt x="3313" y="2125"/>
                      <a:pt x="3411" y="1955"/>
                    </a:cubicBezTo>
                    <a:cubicBezTo>
                      <a:pt x="3451" y="1902"/>
                      <a:pt x="3477" y="1837"/>
                      <a:pt x="3490" y="1771"/>
                    </a:cubicBezTo>
                    <a:cubicBezTo>
                      <a:pt x="3490" y="1679"/>
                      <a:pt x="3431" y="1594"/>
                      <a:pt x="3346" y="1574"/>
                    </a:cubicBezTo>
                    <a:cubicBezTo>
                      <a:pt x="3322" y="1568"/>
                      <a:pt x="3299" y="1564"/>
                      <a:pt x="3276" y="1564"/>
                    </a:cubicBezTo>
                    <a:cubicBezTo>
                      <a:pt x="3210" y="1564"/>
                      <a:pt x="3149" y="1593"/>
                      <a:pt x="3110" y="1646"/>
                    </a:cubicBezTo>
                    <a:cubicBezTo>
                      <a:pt x="3155" y="1555"/>
                      <a:pt x="3195" y="1456"/>
                      <a:pt x="3221" y="1351"/>
                    </a:cubicBezTo>
                    <a:cubicBezTo>
                      <a:pt x="3247" y="1273"/>
                      <a:pt x="3254" y="1187"/>
                      <a:pt x="3241" y="1109"/>
                    </a:cubicBezTo>
                    <a:cubicBezTo>
                      <a:pt x="3221" y="1023"/>
                      <a:pt x="3162" y="951"/>
                      <a:pt x="3083" y="925"/>
                    </a:cubicBezTo>
                    <a:cubicBezTo>
                      <a:pt x="3064" y="918"/>
                      <a:pt x="3042" y="915"/>
                      <a:pt x="3021" y="915"/>
                    </a:cubicBezTo>
                    <a:cubicBezTo>
                      <a:pt x="3000" y="915"/>
                      <a:pt x="2978" y="918"/>
                      <a:pt x="2959" y="925"/>
                    </a:cubicBezTo>
                    <a:cubicBezTo>
                      <a:pt x="3044" y="853"/>
                      <a:pt x="3096" y="754"/>
                      <a:pt x="3103" y="643"/>
                    </a:cubicBezTo>
                    <a:cubicBezTo>
                      <a:pt x="3109" y="517"/>
                      <a:pt x="3005" y="390"/>
                      <a:pt x="2886" y="390"/>
                    </a:cubicBezTo>
                    <a:cubicBezTo>
                      <a:pt x="2876" y="390"/>
                      <a:pt x="2865" y="391"/>
                      <a:pt x="2854" y="394"/>
                    </a:cubicBezTo>
                    <a:cubicBezTo>
                      <a:pt x="2801" y="407"/>
                      <a:pt x="2749" y="439"/>
                      <a:pt x="2709" y="472"/>
                    </a:cubicBezTo>
                    <a:cubicBezTo>
                      <a:pt x="2690" y="492"/>
                      <a:pt x="2631" y="492"/>
                      <a:pt x="2611" y="505"/>
                    </a:cubicBezTo>
                    <a:cubicBezTo>
                      <a:pt x="2670" y="433"/>
                      <a:pt x="2723" y="354"/>
                      <a:pt x="2749" y="262"/>
                    </a:cubicBezTo>
                    <a:cubicBezTo>
                      <a:pt x="2775" y="157"/>
                      <a:pt x="2729" y="52"/>
                      <a:pt x="2631" y="6"/>
                    </a:cubicBezTo>
                    <a:cubicBezTo>
                      <a:pt x="2610" y="2"/>
                      <a:pt x="2589" y="0"/>
                      <a:pt x="2568" y="0"/>
                    </a:cubicBezTo>
                    <a:close/>
                  </a:path>
                </a:pathLst>
              </a:custGeom>
              <a:solidFill>
                <a:srgbClr val="CA59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5"/>
              <p:cNvSpPr/>
              <p:nvPr/>
            </p:nvSpPr>
            <p:spPr>
              <a:xfrm>
                <a:off x="10673588" y="4597467"/>
                <a:ext cx="124631" cy="163798"/>
              </a:xfrm>
              <a:custGeom>
                <a:avLst/>
                <a:gdLst/>
                <a:ahLst/>
                <a:cxnLst/>
                <a:rect l="l" t="t" r="r" b="b"/>
                <a:pathLst>
                  <a:path w="1486" h="1953" extrusionOk="0">
                    <a:moveTo>
                      <a:pt x="1417" y="1"/>
                    </a:moveTo>
                    <a:cubicBezTo>
                      <a:pt x="1411" y="1"/>
                      <a:pt x="1405" y="2"/>
                      <a:pt x="1398" y="4"/>
                    </a:cubicBezTo>
                    <a:cubicBezTo>
                      <a:pt x="1352" y="37"/>
                      <a:pt x="171" y="798"/>
                      <a:pt x="7" y="1893"/>
                    </a:cubicBezTo>
                    <a:cubicBezTo>
                      <a:pt x="1" y="1920"/>
                      <a:pt x="21" y="1946"/>
                      <a:pt x="47" y="1952"/>
                    </a:cubicBezTo>
                    <a:lnTo>
                      <a:pt x="53" y="1952"/>
                    </a:lnTo>
                    <a:cubicBezTo>
                      <a:pt x="80" y="1952"/>
                      <a:pt x="99" y="1933"/>
                      <a:pt x="106" y="1907"/>
                    </a:cubicBezTo>
                    <a:cubicBezTo>
                      <a:pt x="257" y="857"/>
                      <a:pt x="1444" y="96"/>
                      <a:pt x="1451" y="83"/>
                    </a:cubicBezTo>
                    <a:cubicBezTo>
                      <a:pt x="1485" y="54"/>
                      <a:pt x="1459" y="1"/>
                      <a:pt x="14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5"/>
              <p:cNvSpPr/>
              <p:nvPr/>
            </p:nvSpPr>
            <p:spPr>
              <a:xfrm>
                <a:off x="10716026" y="4632525"/>
                <a:ext cx="112805" cy="150714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797" extrusionOk="0">
                    <a:moveTo>
                      <a:pt x="1270" y="1"/>
                    </a:moveTo>
                    <a:cubicBezTo>
                      <a:pt x="1262" y="1"/>
                      <a:pt x="1255" y="2"/>
                      <a:pt x="1246" y="6"/>
                    </a:cubicBezTo>
                    <a:cubicBezTo>
                      <a:pt x="1214" y="26"/>
                      <a:pt x="394" y="505"/>
                      <a:pt x="13" y="1738"/>
                    </a:cubicBezTo>
                    <a:cubicBezTo>
                      <a:pt x="0" y="1764"/>
                      <a:pt x="20" y="1790"/>
                      <a:pt x="46" y="1797"/>
                    </a:cubicBezTo>
                    <a:lnTo>
                      <a:pt x="59" y="1797"/>
                    </a:lnTo>
                    <a:cubicBezTo>
                      <a:pt x="79" y="1797"/>
                      <a:pt x="98" y="1784"/>
                      <a:pt x="105" y="1764"/>
                    </a:cubicBezTo>
                    <a:cubicBezTo>
                      <a:pt x="479" y="577"/>
                      <a:pt x="1286" y="98"/>
                      <a:pt x="1299" y="98"/>
                    </a:cubicBezTo>
                    <a:cubicBezTo>
                      <a:pt x="1344" y="64"/>
                      <a:pt x="1316" y="1"/>
                      <a:pt x="1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5"/>
              <p:cNvSpPr/>
              <p:nvPr/>
            </p:nvSpPr>
            <p:spPr>
              <a:xfrm>
                <a:off x="10758884" y="4693834"/>
                <a:ext cx="81941" cy="125218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493" extrusionOk="0">
                    <a:moveTo>
                      <a:pt x="908" y="0"/>
                    </a:moveTo>
                    <a:cubicBezTo>
                      <a:pt x="899" y="0"/>
                      <a:pt x="889" y="3"/>
                      <a:pt x="880" y="10"/>
                    </a:cubicBezTo>
                    <a:cubicBezTo>
                      <a:pt x="473" y="403"/>
                      <a:pt x="178" y="889"/>
                      <a:pt x="7" y="1427"/>
                    </a:cubicBezTo>
                    <a:cubicBezTo>
                      <a:pt x="1" y="1453"/>
                      <a:pt x="20" y="1486"/>
                      <a:pt x="47" y="1492"/>
                    </a:cubicBezTo>
                    <a:lnTo>
                      <a:pt x="60" y="1492"/>
                    </a:lnTo>
                    <a:cubicBezTo>
                      <a:pt x="79" y="1492"/>
                      <a:pt x="99" y="1479"/>
                      <a:pt x="106" y="1459"/>
                    </a:cubicBezTo>
                    <a:cubicBezTo>
                      <a:pt x="270" y="935"/>
                      <a:pt x="558" y="469"/>
                      <a:pt x="945" y="82"/>
                    </a:cubicBezTo>
                    <a:cubicBezTo>
                      <a:pt x="977" y="45"/>
                      <a:pt x="946" y="0"/>
                      <a:pt x="9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5"/>
              <p:cNvSpPr/>
              <p:nvPr/>
            </p:nvSpPr>
            <p:spPr>
              <a:xfrm>
                <a:off x="10175148" y="4891012"/>
                <a:ext cx="545910" cy="737804"/>
              </a:xfrm>
              <a:custGeom>
                <a:avLst/>
                <a:gdLst/>
                <a:ahLst/>
                <a:cxnLst/>
                <a:rect l="l" t="t" r="r" b="b"/>
                <a:pathLst>
                  <a:path w="6509" h="8797" extrusionOk="0">
                    <a:moveTo>
                      <a:pt x="4750" y="1"/>
                    </a:moveTo>
                    <a:cubicBezTo>
                      <a:pt x="4750" y="1"/>
                      <a:pt x="4560" y="158"/>
                      <a:pt x="4265" y="440"/>
                    </a:cubicBezTo>
                    <a:cubicBezTo>
                      <a:pt x="3241" y="1411"/>
                      <a:pt x="899" y="3858"/>
                      <a:pt x="296" y="6449"/>
                    </a:cubicBezTo>
                    <a:cubicBezTo>
                      <a:pt x="1" y="7717"/>
                      <a:pt x="884" y="8796"/>
                      <a:pt x="2323" y="8796"/>
                    </a:cubicBezTo>
                    <a:cubicBezTo>
                      <a:pt x="2582" y="8796"/>
                      <a:pt x="2858" y="8761"/>
                      <a:pt x="3149" y="8686"/>
                    </a:cubicBezTo>
                    <a:cubicBezTo>
                      <a:pt x="3668" y="8555"/>
                      <a:pt x="4160" y="7945"/>
                      <a:pt x="4593" y="7125"/>
                    </a:cubicBezTo>
                    <a:cubicBezTo>
                      <a:pt x="5741" y="4960"/>
                      <a:pt x="6508" y="1345"/>
                      <a:pt x="6508" y="1345"/>
                    </a:cubicBezTo>
                    <a:cubicBezTo>
                      <a:pt x="6488" y="1286"/>
                      <a:pt x="6462" y="1234"/>
                      <a:pt x="6429" y="1181"/>
                    </a:cubicBezTo>
                    <a:cubicBezTo>
                      <a:pt x="6023" y="525"/>
                      <a:pt x="4934" y="73"/>
                      <a:pt x="4770" y="7"/>
                    </a:cubicBezTo>
                    <a:lnTo>
                      <a:pt x="47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5"/>
              <p:cNvSpPr/>
              <p:nvPr/>
            </p:nvSpPr>
            <p:spPr>
              <a:xfrm>
                <a:off x="10195529" y="4886987"/>
                <a:ext cx="384125" cy="549349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6550" extrusionOk="0">
                    <a:moveTo>
                      <a:pt x="4511" y="0"/>
                    </a:moveTo>
                    <a:cubicBezTo>
                      <a:pt x="4497" y="0"/>
                      <a:pt x="4484" y="6"/>
                      <a:pt x="4474" y="16"/>
                    </a:cubicBezTo>
                    <a:cubicBezTo>
                      <a:pt x="4474" y="16"/>
                      <a:pt x="4284" y="173"/>
                      <a:pt x="3989" y="455"/>
                    </a:cubicBezTo>
                    <a:cubicBezTo>
                      <a:pt x="2992" y="1400"/>
                      <a:pt x="617" y="3880"/>
                      <a:pt x="7" y="6491"/>
                    </a:cubicBezTo>
                    <a:cubicBezTo>
                      <a:pt x="0" y="6517"/>
                      <a:pt x="13" y="6543"/>
                      <a:pt x="40" y="6550"/>
                    </a:cubicBezTo>
                    <a:lnTo>
                      <a:pt x="53" y="6550"/>
                    </a:lnTo>
                    <a:cubicBezTo>
                      <a:pt x="79" y="6550"/>
                      <a:pt x="99" y="6536"/>
                      <a:pt x="105" y="6510"/>
                    </a:cubicBezTo>
                    <a:cubicBezTo>
                      <a:pt x="709" y="3926"/>
                      <a:pt x="3070" y="1466"/>
                      <a:pt x="4054" y="528"/>
                    </a:cubicBezTo>
                    <a:cubicBezTo>
                      <a:pt x="4290" y="304"/>
                      <a:pt x="4461" y="154"/>
                      <a:pt x="4514" y="108"/>
                    </a:cubicBezTo>
                    <a:cubicBezTo>
                      <a:pt x="4517" y="109"/>
                      <a:pt x="4521" y="109"/>
                      <a:pt x="4524" y="109"/>
                    </a:cubicBezTo>
                    <a:cubicBezTo>
                      <a:pt x="4546" y="109"/>
                      <a:pt x="4567" y="92"/>
                      <a:pt x="4573" y="75"/>
                    </a:cubicBezTo>
                    <a:cubicBezTo>
                      <a:pt x="4579" y="49"/>
                      <a:pt x="4566" y="22"/>
                      <a:pt x="4540" y="9"/>
                    </a:cubicBezTo>
                    <a:lnTo>
                      <a:pt x="4527" y="3"/>
                    </a:lnTo>
                    <a:cubicBezTo>
                      <a:pt x="4521" y="1"/>
                      <a:pt x="4516" y="0"/>
                      <a:pt x="45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5"/>
              <p:cNvSpPr/>
              <p:nvPr/>
            </p:nvSpPr>
            <p:spPr>
              <a:xfrm>
                <a:off x="10508532" y="4953076"/>
                <a:ext cx="183843" cy="153147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1826" extrusionOk="0">
                    <a:moveTo>
                      <a:pt x="62" y="0"/>
                    </a:moveTo>
                    <a:cubicBezTo>
                      <a:pt x="43" y="0"/>
                      <a:pt x="19" y="13"/>
                      <a:pt x="14" y="35"/>
                    </a:cubicBezTo>
                    <a:cubicBezTo>
                      <a:pt x="1" y="61"/>
                      <a:pt x="14" y="87"/>
                      <a:pt x="40" y="94"/>
                    </a:cubicBezTo>
                    <a:cubicBezTo>
                      <a:pt x="60" y="100"/>
                      <a:pt x="1713" y="704"/>
                      <a:pt x="2094" y="1793"/>
                    </a:cubicBezTo>
                    <a:cubicBezTo>
                      <a:pt x="2100" y="1812"/>
                      <a:pt x="2120" y="1826"/>
                      <a:pt x="2139" y="1826"/>
                    </a:cubicBezTo>
                    <a:lnTo>
                      <a:pt x="2153" y="1826"/>
                    </a:lnTo>
                    <a:cubicBezTo>
                      <a:pt x="2179" y="1812"/>
                      <a:pt x="2192" y="1786"/>
                      <a:pt x="2185" y="1760"/>
                    </a:cubicBezTo>
                    <a:cubicBezTo>
                      <a:pt x="1975" y="1170"/>
                      <a:pt x="1411" y="717"/>
                      <a:pt x="978" y="448"/>
                    </a:cubicBezTo>
                    <a:cubicBezTo>
                      <a:pt x="690" y="271"/>
                      <a:pt x="388" y="120"/>
                      <a:pt x="73" y="2"/>
                    </a:cubicBezTo>
                    <a:cubicBezTo>
                      <a:pt x="70" y="1"/>
                      <a:pt x="66" y="0"/>
                      <a:pt x="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5"/>
              <p:cNvSpPr/>
              <p:nvPr/>
            </p:nvSpPr>
            <p:spPr>
              <a:xfrm>
                <a:off x="11188634" y="5255763"/>
                <a:ext cx="189295" cy="109618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1307" extrusionOk="0">
                    <a:moveTo>
                      <a:pt x="0" y="1"/>
                    </a:moveTo>
                    <a:lnTo>
                      <a:pt x="0" y="1306"/>
                    </a:lnTo>
                    <a:lnTo>
                      <a:pt x="2257" y="1306"/>
                    </a:lnTo>
                    <a:lnTo>
                      <a:pt x="22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5"/>
              <p:cNvSpPr/>
              <p:nvPr/>
            </p:nvSpPr>
            <p:spPr>
              <a:xfrm>
                <a:off x="11269484" y="5226660"/>
                <a:ext cx="28180" cy="58374"/>
              </a:xfrm>
              <a:custGeom>
                <a:avLst/>
                <a:gdLst/>
                <a:ahLst/>
                <a:cxnLst/>
                <a:rect l="l" t="t" r="r" b="b"/>
                <a:pathLst>
                  <a:path w="336" h="696" extrusionOk="0">
                    <a:moveTo>
                      <a:pt x="0" y="0"/>
                    </a:moveTo>
                    <a:lnTo>
                      <a:pt x="0" y="696"/>
                    </a:lnTo>
                    <a:lnTo>
                      <a:pt x="335" y="696"/>
                    </a:lnTo>
                    <a:lnTo>
                      <a:pt x="3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" name="Google Shape;815;p45"/>
            <p:cNvGrpSpPr/>
            <p:nvPr/>
          </p:nvGrpSpPr>
          <p:grpSpPr>
            <a:xfrm>
              <a:off x="6566059" y="2557554"/>
              <a:ext cx="473841" cy="323571"/>
              <a:chOff x="17727425" y="8225600"/>
              <a:chExt cx="499200" cy="340888"/>
            </a:xfrm>
          </p:grpSpPr>
          <p:sp>
            <p:nvSpPr>
              <p:cNvPr id="816" name="Google Shape;816;p45"/>
              <p:cNvSpPr/>
              <p:nvPr/>
            </p:nvSpPr>
            <p:spPr>
              <a:xfrm>
                <a:off x="17886997" y="8429056"/>
                <a:ext cx="171090" cy="134755"/>
              </a:xfrm>
              <a:custGeom>
                <a:avLst/>
                <a:gdLst/>
                <a:ahLst/>
                <a:cxnLst/>
                <a:rect l="l" t="t" r="r" b="b"/>
                <a:pathLst>
                  <a:path w="5139" h="1863" extrusionOk="0">
                    <a:moveTo>
                      <a:pt x="326" y="1"/>
                    </a:moveTo>
                    <a:cubicBezTo>
                      <a:pt x="131" y="1"/>
                      <a:pt x="0" y="228"/>
                      <a:pt x="98" y="423"/>
                    </a:cubicBezTo>
                    <a:cubicBezTo>
                      <a:pt x="228" y="748"/>
                      <a:pt x="456" y="1041"/>
                      <a:pt x="748" y="1269"/>
                    </a:cubicBezTo>
                    <a:cubicBezTo>
                      <a:pt x="1269" y="1659"/>
                      <a:pt x="1992" y="1862"/>
                      <a:pt x="2691" y="1862"/>
                    </a:cubicBezTo>
                    <a:cubicBezTo>
                      <a:pt x="3391" y="1862"/>
                      <a:pt x="4065" y="1659"/>
                      <a:pt x="4488" y="1236"/>
                    </a:cubicBezTo>
                    <a:cubicBezTo>
                      <a:pt x="4716" y="1009"/>
                      <a:pt x="4911" y="748"/>
                      <a:pt x="5073" y="456"/>
                    </a:cubicBezTo>
                    <a:cubicBezTo>
                      <a:pt x="5139" y="261"/>
                      <a:pt x="5008" y="66"/>
                      <a:pt x="4813" y="66"/>
                    </a:cubicBez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5"/>
              <p:cNvSpPr/>
              <p:nvPr/>
            </p:nvSpPr>
            <p:spPr>
              <a:xfrm>
                <a:off x="17911901" y="8503848"/>
                <a:ext cx="124547" cy="62640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866" extrusionOk="0">
                    <a:moveTo>
                      <a:pt x="1668" y="1"/>
                    </a:moveTo>
                    <a:cubicBezTo>
                      <a:pt x="1108" y="1"/>
                      <a:pt x="567" y="93"/>
                      <a:pt x="0" y="235"/>
                    </a:cubicBezTo>
                    <a:cubicBezTo>
                      <a:pt x="535" y="636"/>
                      <a:pt x="1251" y="865"/>
                      <a:pt x="1952" y="865"/>
                    </a:cubicBezTo>
                    <a:cubicBezTo>
                      <a:pt x="2615" y="865"/>
                      <a:pt x="3266" y="660"/>
                      <a:pt x="3740" y="202"/>
                    </a:cubicBezTo>
                    <a:cubicBezTo>
                      <a:pt x="3155" y="72"/>
                      <a:pt x="2537" y="7"/>
                      <a:pt x="1919" y="7"/>
                    </a:cubicBezTo>
                    <a:cubicBezTo>
                      <a:pt x="1835" y="3"/>
                      <a:pt x="1752" y="1"/>
                      <a:pt x="1668" y="1"/>
                    </a:cubicBezTo>
                    <a:close/>
                  </a:path>
                </a:pathLst>
              </a:custGeom>
              <a:solidFill>
                <a:srgbClr val="FE62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5"/>
              <p:cNvSpPr/>
              <p:nvPr/>
            </p:nvSpPr>
            <p:spPr>
              <a:xfrm>
                <a:off x="17787800" y="8225600"/>
                <a:ext cx="115250" cy="54700"/>
              </a:xfrm>
              <a:custGeom>
                <a:avLst/>
                <a:gdLst/>
                <a:ahLst/>
                <a:cxnLst/>
                <a:rect l="l" t="t" r="r" b="b"/>
                <a:pathLst>
                  <a:path w="4610" h="2188" extrusionOk="0">
                    <a:moveTo>
                      <a:pt x="2777" y="1"/>
                    </a:moveTo>
                    <a:cubicBezTo>
                      <a:pt x="2357" y="1"/>
                      <a:pt x="1939" y="99"/>
                      <a:pt x="1553" y="301"/>
                    </a:cubicBezTo>
                    <a:cubicBezTo>
                      <a:pt x="1000" y="561"/>
                      <a:pt x="545" y="1017"/>
                      <a:pt x="252" y="1570"/>
                    </a:cubicBezTo>
                    <a:cubicBezTo>
                      <a:pt x="0" y="2056"/>
                      <a:pt x="138" y="2188"/>
                      <a:pt x="362" y="2188"/>
                    </a:cubicBezTo>
                    <a:cubicBezTo>
                      <a:pt x="572" y="2188"/>
                      <a:pt x="857" y="2072"/>
                      <a:pt x="967" y="2025"/>
                    </a:cubicBezTo>
                    <a:cubicBezTo>
                      <a:pt x="1390" y="1797"/>
                      <a:pt x="1878" y="1635"/>
                      <a:pt x="2366" y="1570"/>
                    </a:cubicBezTo>
                    <a:cubicBezTo>
                      <a:pt x="2594" y="1546"/>
                      <a:pt x="2822" y="1539"/>
                      <a:pt x="3050" y="1539"/>
                    </a:cubicBezTo>
                    <a:cubicBezTo>
                      <a:pt x="3300" y="1539"/>
                      <a:pt x="3550" y="1547"/>
                      <a:pt x="3799" y="1547"/>
                    </a:cubicBezTo>
                    <a:cubicBezTo>
                      <a:pt x="3939" y="1547"/>
                      <a:pt x="4079" y="1544"/>
                      <a:pt x="4219" y="1537"/>
                    </a:cubicBezTo>
                    <a:cubicBezTo>
                      <a:pt x="4317" y="1537"/>
                      <a:pt x="4382" y="1505"/>
                      <a:pt x="4447" y="1472"/>
                    </a:cubicBezTo>
                    <a:cubicBezTo>
                      <a:pt x="4545" y="1407"/>
                      <a:pt x="4610" y="1277"/>
                      <a:pt x="4577" y="1147"/>
                    </a:cubicBezTo>
                    <a:cubicBezTo>
                      <a:pt x="4512" y="692"/>
                      <a:pt x="4154" y="301"/>
                      <a:pt x="3732" y="171"/>
                    </a:cubicBezTo>
                    <a:cubicBezTo>
                      <a:pt x="3421" y="58"/>
                      <a:pt x="3098" y="1"/>
                      <a:pt x="27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5"/>
              <p:cNvSpPr/>
              <p:nvPr/>
            </p:nvSpPr>
            <p:spPr>
              <a:xfrm>
                <a:off x="18060750" y="8225600"/>
                <a:ext cx="115250" cy="54700"/>
              </a:xfrm>
              <a:custGeom>
                <a:avLst/>
                <a:gdLst/>
                <a:ahLst/>
                <a:cxnLst/>
                <a:rect l="l" t="t" r="r" b="b"/>
                <a:pathLst>
                  <a:path w="4610" h="2188" extrusionOk="0">
                    <a:moveTo>
                      <a:pt x="1839" y="1"/>
                    </a:moveTo>
                    <a:cubicBezTo>
                      <a:pt x="1522" y="1"/>
                      <a:pt x="1207" y="58"/>
                      <a:pt x="911" y="171"/>
                    </a:cubicBezTo>
                    <a:cubicBezTo>
                      <a:pt x="456" y="301"/>
                      <a:pt x="98" y="692"/>
                      <a:pt x="33" y="1147"/>
                    </a:cubicBezTo>
                    <a:cubicBezTo>
                      <a:pt x="0" y="1277"/>
                      <a:pt x="33" y="1407"/>
                      <a:pt x="163" y="1472"/>
                    </a:cubicBezTo>
                    <a:cubicBezTo>
                      <a:pt x="228" y="1505"/>
                      <a:pt x="293" y="1537"/>
                      <a:pt x="391" y="1537"/>
                    </a:cubicBezTo>
                    <a:cubicBezTo>
                      <a:pt x="531" y="1544"/>
                      <a:pt x="671" y="1547"/>
                      <a:pt x="811" y="1547"/>
                    </a:cubicBezTo>
                    <a:cubicBezTo>
                      <a:pt x="1060" y="1547"/>
                      <a:pt x="1310" y="1539"/>
                      <a:pt x="1560" y="1539"/>
                    </a:cubicBezTo>
                    <a:cubicBezTo>
                      <a:pt x="1788" y="1539"/>
                      <a:pt x="2016" y="1546"/>
                      <a:pt x="2244" y="1570"/>
                    </a:cubicBezTo>
                    <a:cubicBezTo>
                      <a:pt x="2732" y="1635"/>
                      <a:pt x="3220" y="1797"/>
                      <a:pt x="3643" y="2025"/>
                    </a:cubicBezTo>
                    <a:cubicBezTo>
                      <a:pt x="3753" y="2072"/>
                      <a:pt x="4038" y="2188"/>
                      <a:pt x="4248" y="2188"/>
                    </a:cubicBezTo>
                    <a:cubicBezTo>
                      <a:pt x="4472" y="2188"/>
                      <a:pt x="4610" y="2056"/>
                      <a:pt x="4358" y="1570"/>
                    </a:cubicBezTo>
                    <a:cubicBezTo>
                      <a:pt x="4065" y="1017"/>
                      <a:pt x="3610" y="561"/>
                      <a:pt x="3057" y="301"/>
                    </a:cubicBezTo>
                    <a:cubicBezTo>
                      <a:pt x="2671" y="99"/>
                      <a:pt x="2253" y="1"/>
                      <a:pt x="18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5"/>
              <p:cNvSpPr/>
              <p:nvPr/>
            </p:nvSpPr>
            <p:spPr>
              <a:xfrm>
                <a:off x="17830075" y="8289125"/>
                <a:ext cx="59150" cy="47300"/>
              </a:xfrm>
              <a:custGeom>
                <a:avLst/>
                <a:gdLst/>
                <a:ahLst/>
                <a:cxnLst/>
                <a:rect l="l" t="t" r="r" b="b"/>
                <a:pathLst>
                  <a:path w="2366" h="1892" extrusionOk="0">
                    <a:moveTo>
                      <a:pt x="1059" y="1"/>
                    </a:moveTo>
                    <a:cubicBezTo>
                      <a:pt x="445" y="1"/>
                      <a:pt x="0" y="806"/>
                      <a:pt x="220" y="1370"/>
                    </a:cubicBezTo>
                    <a:cubicBezTo>
                      <a:pt x="317" y="1565"/>
                      <a:pt x="480" y="1728"/>
                      <a:pt x="675" y="1793"/>
                    </a:cubicBezTo>
                    <a:cubicBezTo>
                      <a:pt x="818" y="1859"/>
                      <a:pt x="970" y="1892"/>
                      <a:pt x="1117" y="1892"/>
                    </a:cubicBezTo>
                    <a:cubicBezTo>
                      <a:pt x="1403" y="1892"/>
                      <a:pt x="1674" y="1769"/>
                      <a:pt x="1845" y="1533"/>
                    </a:cubicBezTo>
                    <a:cubicBezTo>
                      <a:pt x="2366" y="947"/>
                      <a:pt x="1943" y="4"/>
                      <a:pt x="1130" y="4"/>
                    </a:cubicBezTo>
                    <a:cubicBezTo>
                      <a:pt x="1106" y="2"/>
                      <a:pt x="1083" y="1"/>
                      <a:pt x="10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5"/>
              <p:cNvSpPr/>
              <p:nvPr/>
            </p:nvSpPr>
            <p:spPr>
              <a:xfrm>
                <a:off x="18072350" y="8289125"/>
                <a:ext cx="58350" cy="47300"/>
              </a:xfrm>
              <a:custGeom>
                <a:avLst/>
                <a:gdLst/>
                <a:ahLst/>
                <a:cxnLst/>
                <a:rect l="l" t="t" r="r" b="b"/>
                <a:pathLst>
                  <a:path w="2334" h="1892" extrusionOk="0">
                    <a:moveTo>
                      <a:pt x="1059" y="1"/>
                    </a:moveTo>
                    <a:cubicBezTo>
                      <a:pt x="445" y="1"/>
                      <a:pt x="0" y="806"/>
                      <a:pt x="219" y="1370"/>
                    </a:cubicBezTo>
                    <a:cubicBezTo>
                      <a:pt x="284" y="1565"/>
                      <a:pt x="447" y="1728"/>
                      <a:pt x="675" y="1793"/>
                    </a:cubicBezTo>
                    <a:cubicBezTo>
                      <a:pt x="807" y="1859"/>
                      <a:pt x="951" y="1892"/>
                      <a:pt x="1095" y="1892"/>
                    </a:cubicBezTo>
                    <a:cubicBezTo>
                      <a:pt x="1374" y="1892"/>
                      <a:pt x="1652" y="1769"/>
                      <a:pt x="1845" y="1533"/>
                    </a:cubicBezTo>
                    <a:cubicBezTo>
                      <a:pt x="2333" y="947"/>
                      <a:pt x="1910" y="4"/>
                      <a:pt x="1130" y="4"/>
                    </a:cubicBezTo>
                    <a:cubicBezTo>
                      <a:pt x="1106" y="2"/>
                      <a:pt x="1083" y="1"/>
                      <a:pt x="10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5"/>
              <p:cNvSpPr/>
              <p:nvPr/>
            </p:nvSpPr>
            <p:spPr>
              <a:xfrm>
                <a:off x="18091650" y="8335875"/>
                <a:ext cx="134975" cy="128775"/>
              </a:xfrm>
              <a:custGeom>
                <a:avLst/>
                <a:gdLst/>
                <a:ahLst/>
                <a:cxnLst/>
                <a:rect l="l" t="t" r="r" b="b"/>
                <a:pathLst>
                  <a:path w="5399" h="5151" extrusionOk="0">
                    <a:moveTo>
                      <a:pt x="2828" y="1"/>
                    </a:moveTo>
                    <a:cubicBezTo>
                      <a:pt x="2119" y="1"/>
                      <a:pt x="1374" y="196"/>
                      <a:pt x="943" y="606"/>
                    </a:cubicBezTo>
                    <a:cubicBezTo>
                      <a:pt x="325" y="1256"/>
                      <a:pt x="0" y="2134"/>
                      <a:pt x="33" y="3012"/>
                    </a:cubicBezTo>
                    <a:cubicBezTo>
                      <a:pt x="98" y="3858"/>
                      <a:pt x="618" y="4573"/>
                      <a:pt x="1399" y="4931"/>
                    </a:cubicBezTo>
                    <a:cubicBezTo>
                      <a:pt x="1752" y="5077"/>
                      <a:pt x="2129" y="5150"/>
                      <a:pt x="2506" y="5150"/>
                    </a:cubicBezTo>
                    <a:cubicBezTo>
                      <a:pt x="3134" y="5150"/>
                      <a:pt x="3764" y="4947"/>
                      <a:pt x="4293" y="4540"/>
                    </a:cubicBezTo>
                    <a:cubicBezTo>
                      <a:pt x="5041" y="3923"/>
                      <a:pt x="5398" y="2980"/>
                      <a:pt x="5268" y="2036"/>
                    </a:cubicBezTo>
                    <a:cubicBezTo>
                      <a:pt x="5203" y="1191"/>
                      <a:pt x="4618" y="476"/>
                      <a:pt x="3838" y="150"/>
                    </a:cubicBezTo>
                    <a:cubicBezTo>
                      <a:pt x="3541" y="52"/>
                      <a:pt x="3189" y="1"/>
                      <a:pt x="2828" y="1"/>
                    </a:cubicBezTo>
                    <a:close/>
                  </a:path>
                </a:pathLst>
              </a:custGeom>
              <a:solidFill>
                <a:srgbClr val="FFFFFF">
                  <a:alpha val="178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5"/>
              <p:cNvSpPr/>
              <p:nvPr/>
            </p:nvSpPr>
            <p:spPr>
              <a:xfrm>
                <a:off x="17727425" y="8335875"/>
                <a:ext cx="135800" cy="128775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151" extrusionOk="0">
                    <a:moveTo>
                      <a:pt x="2843" y="1"/>
                    </a:moveTo>
                    <a:cubicBezTo>
                      <a:pt x="2134" y="1"/>
                      <a:pt x="1374" y="196"/>
                      <a:pt x="943" y="606"/>
                    </a:cubicBezTo>
                    <a:cubicBezTo>
                      <a:pt x="326" y="1256"/>
                      <a:pt x="0" y="2134"/>
                      <a:pt x="33" y="3012"/>
                    </a:cubicBezTo>
                    <a:cubicBezTo>
                      <a:pt x="130" y="3858"/>
                      <a:pt x="651" y="4573"/>
                      <a:pt x="1431" y="4931"/>
                    </a:cubicBezTo>
                    <a:cubicBezTo>
                      <a:pt x="1785" y="5077"/>
                      <a:pt x="2161" y="5150"/>
                      <a:pt x="2537" y="5150"/>
                    </a:cubicBezTo>
                    <a:cubicBezTo>
                      <a:pt x="3162" y="5150"/>
                      <a:pt x="3785" y="4947"/>
                      <a:pt x="4293" y="4540"/>
                    </a:cubicBezTo>
                    <a:cubicBezTo>
                      <a:pt x="5041" y="3923"/>
                      <a:pt x="5431" y="2980"/>
                      <a:pt x="5301" y="2036"/>
                    </a:cubicBezTo>
                    <a:cubicBezTo>
                      <a:pt x="5204" y="1191"/>
                      <a:pt x="4651" y="476"/>
                      <a:pt x="3838" y="150"/>
                    </a:cubicBezTo>
                    <a:cubicBezTo>
                      <a:pt x="3552" y="52"/>
                      <a:pt x="3204" y="1"/>
                      <a:pt x="2843" y="1"/>
                    </a:cubicBezTo>
                    <a:close/>
                  </a:path>
                </a:pathLst>
              </a:custGeom>
              <a:solidFill>
                <a:srgbClr val="FFFFFF">
                  <a:alpha val="178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5"/>
              <p:cNvSpPr/>
              <p:nvPr/>
            </p:nvSpPr>
            <p:spPr>
              <a:xfrm>
                <a:off x="17954250" y="8252625"/>
                <a:ext cx="4147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5497" fill="none" extrusionOk="0">
                    <a:moveTo>
                      <a:pt x="1594" y="1"/>
                    </a:moveTo>
                    <a:cubicBezTo>
                      <a:pt x="1139" y="1627"/>
                      <a:pt x="0" y="3871"/>
                      <a:pt x="33" y="4619"/>
                    </a:cubicBezTo>
                    <a:cubicBezTo>
                      <a:pt x="98" y="4976"/>
                      <a:pt x="326" y="5269"/>
                      <a:pt x="651" y="5399"/>
                    </a:cubicBezTo>
                    <a:cubicBezTo>
                      <a:pt x="1008" y="5497"/>
                      <a:pt x="1366" y="5464"/>
                      <a:pt x="1659" y="5334"/>
                    </a:cubicBezTo>
                  </a:path>
                </a:pathLst>
              </a:custGeom>
              <a:noFill/>
              <a:ln w="9750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25" name="Google Shape;825;p45"/>
          <p:cNvGrpSpPr/>
          <p:nvPr/>
        </p:nvGrpSpPr>
        <p:grpSpPr>
          <a:xfrm>
            <a:off x="3872335" y="818786"/>
            <a:ext cx="1790853" cy="461677"/>
            <a:chOff x="15896763" y="-1396362"/>
            <a:chExt cx="924025" cy="207925"/>
          </a:xfrm>
        </p:grpSpPr>
        <p:sp>
          <p:nvSpPr>
            <p:cNvPr id="826" name="Google Shape;826;p45"/>
            <p:cNvSpPr/>
            <p:nvPr/>
          </p:nvSpPr>
          <p:spPr>
            <a:xfrm>
              <a:off x="16147788" y="-1396362"/>
              <a:ext cx="673000" cy="207925"/>
            </a:xfrm>
            <a:custGeom>
              <a:avLst/>
              <a:gdLst/>
              <a:ahLst/>
              <a:cxnLst/>
              <a:rect l="l" t="t" r="r" b="b"/>
              <a:pathLst>
                <a:path w="26920" h="8317" extrusionOk="0">
                  <a:moveTo>
                    <a:pt x="12024" y="0"/>
                  </a:moveTo>
                  <a:cubicBezTo>
                    <a:pt x="11941" y="0"/>
                    <a:pt x="11858" y="4"/>
                    <a:pt x="11775" y="11"/>
                  </a:cubicBezTo>
                  <a:cubicBezTo>
                    <a:pt x="8640" y="278"/>
                    <a:pt x="4837" y="4614"/>
                    <a:pt x="4837" y="4614"/>
                  </a:cubicBezTo>
                  <a:cubicBezTo>
                    <a:pt x="4837" y="4614"/>
                    <a:pt x="4389" y="4454"/>
                    <a:pt x="3757" y="4454"/>
                  </a:cubicBezTo>
                  <a:cubicBezTo>
                    <a:pt x="2565" y="4454"/>
                    <a:pt x="720" y="5024"/>
                    <a:pt x="0" y="8317"/>
                  </a:cubicBezTo>
                  <a:lnTo>
                    <a:pt x="26919" y="8317"/>
                  </a:lnTo>
                  <a:cubicBezTo>
                    <a:pt x="26919" y="8317"/>
                    <a:pt x="24997" y="4409"/>
                    <a:pt x="22346" y="4409"/>
                  </a:cubicBezTo>
                  <a:cubicBezTo>
                    <a:pt x="22292" y="4409"/>
                    <a:pt x="22237" y="4410"/>
                    <a:pt x="22183" y="4414"/>
                  </a:cubicBezTo>
                  <a:cubicBezTo>
                    <a:pt x="19447" y="4581"/>
                    <a:pt x="18580" y="4614"/>
                    <a:pt x="18580" y="4614"/>
                  </a:cubicBezTo>
                  <a:cubicBezTo>
                    <a:pt x="18580" y="4614"/>
                    <a:pt x="15072" y="0"/>
                    <a:pt x="12024" y="0"/>
                  </a:cubicBezTo>
                  <a:close/>
                </a:path>
              </a:pathLst>
            </a:custGeom>
            <a:solidFill>
              <a:srgbClr val="FFFFF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5"/>
            <p:cNvSpPr/>
            <p:nvPr/>
          </p:nvSpPr>
          <p:spPr>
            <a:xfrm>
              <a:off x="15896763" y="-1396362"/>
              <a:ext cx="672175" cy="207925"/>
            </a:xfrm>
            <a:custGeom>
              <a:avLst/>
              <a:gdLst/>
              <a:ahLst/>
              <a:cxnLst/>
              <a:rect l="l" t="t" r="r" b="b"/>
              <a:pathLst>
                <a:path w="26887" h="8317" extrusionOk="0">
                  <a:moveTo>
                    <a:pt x="11992" y="0"/>
                  </a:moveTo>
                  <a:cubicBezTo>
                    <a:pt x="11908" y="0"/>
                    <a:pt x="11825" y="4"/>
                    <a:pt x="11742" y="11"/>
                  </a:cubicBezTo>
                  <a:cubicBezTo>
                    <a:pt x="8640" y="278"/>
                    <a:pt x="4804" y="4614"/>
                    <a:pt x="4804" y="4614"/>
                  </a:cubicBezTo>
                  <a:cubicBezTo>
                    <a:pt x="4804" y="4614"/>
                    <a:pt x="4360" y="4454"/>
                    <a:pt x="3734" y="4454"/>
                  </a:cubicBezTo>
                  <a:cubicBezTo>
                    <a:pt x="2551" y="4454"/>
                    <a:pt x="720" y="5024"/>
                    <a:pt x="1" y="8317"/>
                  </a:cubicBezTo>
                  <a:lnTo>
                    <a:pt x="26886" y="8317"/>
                  </a:lnTo>
                  <a:cubicBezTo>
                    <a:pt x="26886" y="8317"/>
                    <a:pt x="24965" y="4409"/>
                    <a:pt x="22314" y="4409"/>
                  </a:cubicBezTo>
                  <a:cubicBezTo>
                    <a:pt x="22259" y="4409"/>
                    <a:pt x="22205" y="4410"/>
                    <a:pt x="22150" y="4414"/>
                  </a:cubicBezTo>
                  <a:cubicBezTo>
                    <a:pt x="19448" y="4581"/>
                    <a:pt x="18547" y="4614"/>
                    <a:pt x="18547" y="4614"/>
                  </a:cubicBezTo>
                  <a:cubicBezTo>
                    <a:pt x="18547" y="4614"/>
                    <a:pt x="15039" y="0"/>
                    <a:pt x="11992" y="0"/>
                  </a:cubicBezTo>
                  <a:close/>
                </a:path>
              </a:pathLst>
            </a:custGeom>
            <a:solidFill>
              <a:srgbClr val="FFFFFF">
                <a:alpha val="603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8" name="Google Shape;828;p45"/>
          <p:cNvSpPr/>
          <p:nvPr/>
        </p:nvSpPr>
        <p:spPr>
          <a:xfrm>
            <a:off x="-85982" y="1404661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p65"/>
          <p:cNvSpPr txBox="1">
            <a:spLocks noGrp="1"/>
          </p:cNvSpPr>
          <p:nvPr>
            <p:ph type="subTitle" idx="1"/>
          </p:nvPr>
        </p:nvSpPr>
        <p:spPr>
          <a:xfrm>
            <a:off x="3122310" y="327102"/>
            <a:ext cx="5164312" cy="44081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algn="l">
              <a:buFont typeface="Wingdings" panose="05000000000000000000" pitchFamily="2" charset="2"/>
              <a:buChar char="Ø"/>
            </a:pPr>
            <a:r>
              <a:rPr lang="en-GB" sz="2000" dirty="0"/>
              <a:t>Stream lit-based ticket management system</a:t>
            </a:r>
          </a:p>
          <a:p>
            <a:pPr marL="0" indent="0" algn="l"/>
            <a:endParaRPr lang="en-GB" sz="2000" dirty="0"/>
          </a:p>
          <a:p>
            <a:pPr marL="342900" algn="l">
              <a:buFont typeface="Wingdings" panose="05000000000000000000" pitchFamily="2" charset="2"/>
              <a:buChar char="Ø"/>
            </a:pPr>
            <a:r>
              <a:rPr lang="en-GB" sz="2000" dirty="0"/>
              <a:t>Clients submit queries</a:t>
            </a:r>
          </a:p>
          <a:p>
            <a:pPr marL="0" indent="0" algn="l"/>
            <a:endParaRPr lang="en-GB" sz="2000" dirty="0"/>
          </a:p>
          <a:p>
            <a:pPr marL="342900" algn="l">
              <a:buFont typeface="Wingdings" panose="05000000000000000000" pitchFamily="2" charset="2"/>
              <a:buChar char="Ø"/>
            </a:pPr>
            <a:r>
              <a:rPr lang="en-GB" sz="2000" dirty="0"/>
              <a:t>Support team manages and closes tickets</a:t>
            </a:r>
          </a:p>
          <a:p>
            <a:pPr marL="0" indent="0" algn="l"/>
            <a:endParaRPr lang="en-GB" sz="2000" dirty="0"/>
          </a:p>
          <a:p>
            <a:pPr marL="342900" algn="l">
              <a:buFont typeface="Wingdings" panose="05000000000000000000" pitchFamily="2" charset="2"/>
              <a:buChar char="Ø"/>
            </a:pPr>
            <a:r>
              <a:rPr lang="en-GB" sz="2000" dirty="0"/>
              <a:t>Admin monitors data with date filters and charts</a:t>
            </a:r>
          </a:p>
          <a:p>
            <a:pPr marL="0" indent="0" algn="l"/>
            <a:endParaRPr lang="en-GB" sz="2000" dirty="0"/>
          </a:p>
          <a:p>
            <a:pPr marL="342900" algn="l">
              <a:buFont typeface="Wingdings" panose="05000000000000000000" pitchFamily="2" charset="2"/>
              <a:buChar char="Ø"/>
            </a:pPr>
            <a:r>
              <a:rPr lang="en-GB" sz="2000" dirty="0"/>
              <a:t>PostgreSQL used as backend database</a:t>
            </a:r>
            <a:endParaRPr sz="2000" dirty="0"/>
          </a:p>
        </p:txBody>
      </p:sp>
      <p:grpSp>
        <p:nvGrpSpPr>
          <p:cNvPr id="1957" name="Google Shape;1957;p65"/>
          <p:cNvGrpSpPr/>
          <p:nvPr/>
        </p:nvGrpSpPr>
        <p:grpSpPr>
          <a:xfrm>
            <a:off x="1240226" y="2699365"/>
            <a:ext cx="1140052" cy="1095787"/>
            <a:chOff x="5219036" y="970410"/>
            <a:chExt cx="853460" cy="820322"/>
          </a:xfrm>
        </p:grpSpPr>
        <p:sp>
          <p:nvSpPr>
            <p:cNvPr id="1958" name="Google Shape;1958;p65"/>
            <p:cNvSpPr/>
            <p:nvPr/>
          </p:nvSpPr>
          <p:spPr>
            <a:xfrm>
              <a:off x="5219036" y="970410"/>
              <a:ext cx="853460" cy="820322"/>
            </a:xfrm>
            <a:custGeom>
              <a:avLst/>
              <a:gdLst/>
              <a:ahLst/>
              <a:cxnLst/>
              <a:rect l="l" t="t" r="r" b="b"/>
              <a:pathLst>
                <a:path w="30700" h="29508" extrusionOk="0">
                  <a:moveTo>
                    <a:pt x="15995" y="1"/>
                  </a:moveTo>
                  <a:cubicBezTo>
                    <a:pt x="15975" y="1"/>
                    <a:pt x="15955" y="1"/>
                    <a:pt x="15935" y="1"/>
                  </a:cubicBezTo>
                  <a:cubicBezTo>
                    <a:pt x="9952" y="1"/>
                    <a:pt x="4586" y="3578"/>
                    <a:pt x="2310" y="9106"/>
                  </a:cubicBezTo>
                  <a:cubicBezTo>
                    <a:pt x="1" y="14602"/>
                    <a:pt x="1269" y="20976"/>
                    <a:pt x="5497" y="25171"/>
                  </a:cubicBezTo>
                  <a:cubicBezTo>
                    <a:pt x="8329" y="28003"/>
                    <a:pt x="12109" y="29507"/>
                    <a:pt x="15949" y="29507"/>
                  </a:cubicBezTo>
                  <a:cubicBezTo>
                    <a:pt x="17841" y="29507"/>
                    <a:pt x="19747" y="29142"/>
                    <a:pt x="21561" y="28390"/>
                  </a:cubicBezTo>
                  <a:cubicBezTo>
                    <a:pt x="27090" y="26082"/>
                    <a:pt x="30667" y="20716"/>
                    <a:pt x="30667" y="14765"/>
                  </a:cubicBezTo>
                  <a:cubicBezTo>
                    <a:pt x="30699" y="6622"/>
                    <a:pt x="24130" y="1"/>
                    <a:pt x="159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65"/>
            <p:cNvSpPr/>
            <p:nvPr/>
          </p:nvSpPr>
          <p:spPr>
            <a:xfrm>
              <a:off x="5372740" y="1154833"/>
              <a:ext cx="578601" cy="635591"/>
            </a:xfrm>
            <a:custGeom>
              <a:avLst/>
              <a:gdLst/>
              <a:ahLst/>
              <a:cxnLst/>
              <a:rect l="l" t="t" r="r" b="b"/>
              <a:pathLst>
                <a:path w="20813" h="22863" extrusionOk="0">
                  <a:moveTo>
                    <a:pt x="10406" y="1"/>
                  </a:moveTo>
                  <a:cubicBezTo>
                    <a:pt x="4911" y="1"/>
                    <a:pt x="2407" y="6830"/>
                    <a:pt x="6602" y="10375"/>
                  </a:cubicBezTo>
                  <a:cubicBezTo>
                    <a:pt x="3090" y="11740"/>
                    <a:pt x="553" y="14862"/>
                    <a:pt x="0" y="18570"/>
                  </a:cubicBezTo>
                  <a:cubicBezTo>
                    <a:pt x="2862" y="21431"/>
                    <a:pt x="6626" y="22862"/>
                    <a:pt x="10394" y="22862"/>
                  </a:cubicBezTo>
                  <a:cubicBezTo>
                    <a:pt x="14162" y="22862"/>
                    <a:pt x="17935" y="21431"/>
                    <a:pt x="20813" y="18570"/>
                  </a:cubicBezTo>
                  <a:cubicBezTo>
                    <a:pt x="20227" y="14862"/>
                    <a:pt x="17691" y="11740"/>
                    <a:pt x="14179" y="10375"/>
                  </a:cubicBezTo>
                  <a:cubicBezTo>
                    <a:pt x="18406" y="6830"/>
                    <a:pt x="15870" y="1"/>
                    <a:pt x="10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65"/>
          <p:cNvGrpSpPr/>
          <p:nvPr/>
        </p:nvGrpSpPr>
        <p:grpSpPr>
          <a:xfrm>
            <a:off x="713222" y="1859914"/>
            <a:ext cx="1288628" cy="708176"/>
            <a:chOff x="-1484141" y="6116847"/>
            <a:chExt cx="1102239" cy="605745"/>
          </a:xfrm>
        </p:grpSpPr>
        <p:sp>
          <p:nvSpPr>
            <p:cNvPr id="1961" name="Google Shape;1961;p65"/>
            <p:cNvSpPr/>
            <p:nvPr/>
          </p:nvSpPr>
          <p:spPr>
            <a:xfrm>
              <a:off x="-1484141" y="6116847"/>
              <a:ext cx="1102239" cy="507143"/>
            </a:xfrm>
            <a:custGeom>
              <a:avLst/>
              <a:gdLst/>
              <a:ahLst/>
              <a:cxnLst/>
              <a:rect l="l" t="t" r="r" b="b"/>
              <a:pathLst>
                <a:path w="28489" h="13107" extrusionOk="0">
                  <a:moveTo>
                    <a:pt x="6537" y="1"/>
                  </a:moveTo>
                  <a:cubicBezTo>
                    <a:pt x="2895" y="1"/>
                    <a:pt x="1" y="2928"/>
                    <a:pt x="1" y="6537"/>
                  </a:cubicBezTo>
                  <a:cubicBezTo>
                    <a:pt x="1" y="10179"/>
                    <a:pt x="2895" y="13106"/>
                    <a:pt x="6537" y="13106"/>
                  </a:cubicBezTo>
                  <a:lnTo>
                    <a:pt x="21952" y="13106"/>
                  </a:lnTo>
                  <a:cubicBezTo>
                    <a:pt x="25561" y="13106"/>
                    <a:pt x="28488" y="10179"/>
                    <a:pt x="28488" y="6537"/>
                  </a:cubicBezTo>
                  <a:cubicBezTo>
                    <a:pt x="28488" y="2928"/>
                    <a:pt x="25561" y="1"/>
                    <a:pt x="21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65"/>
            <p:cNvSpPr/>
            <p:nvPr/>
          </p:nvSpPr>
          <p:spPr>
            <a:xfrm flipH="1">
              <a:off x="-1267709" y="6607597"/>
              <a:ext cx="145977" cy="114994"/>
            </a:xfrm>
            <a:custGeom>
              <a:avLst/>
              <a:gdLst/>
              <a:ahLst/>
              <a:cxnLst/>
              <a:rect l="l" t="t" r="r" b="b"/>
              <a:pathLst>
                <a:path w="3773" h="2972" extrusionOk="0">
                  <a:moveTo>
                    <a:pt x="0" y="0"/>
                  </a:moveTo>
                  <a:lnTo>
                    <a:pt x="0" y="2439"/>
                  </a:lnTo>
                  <a:cubicBezTo>
                    <a:pt x="0" y="2763"/>
                    <a:pt x="272" y="2972"/>
                    <a:pt x="549" y="2972"/>
                  </a:cubicBezTo>
                  <a:cubicBezTo>
                    <a:pt x="691" y="2972"/>
                    <a:pt x="834" y="2918"/>
                    <a:pt x="943" y="2797"/>
                  </a:cubicBezTo>
                  <a:lnTo>
                    <a:pt x="37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65"/>
            <p:cNvSpPr/>
            <p:nvPr/>
          </p:nvSpPr>
          <p:spPr>
            <a:xfrm>
              <a:off x="-880192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8" y="0"/>
                    <a:pt x="0" y="699"/>
                    <a:pt x="0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65"/>
            <p:cNvSpPr/>
            <p:nvPr/>
          </p:nvSpPr>
          <p:spPr>
            <a:xfrm>
              <a:off x="-639889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9" y="0"/>
                  </a:moveTo>
                  <a:cubicBezTo>
                    <a:pt x="848" y="0"/>
                    <a:pt x="1" y="699"/>
                    <a:pt x="1" y="1754"/>
                  </a:cubicBezTo>
                  <a:cubicBezTo>
                    <a:pt x="33" y="2697"/>
                    <a:pt x="781" y="3445"/>
                    <a:pt x="1724" y="3478"/>
                  </a:cubicBezTo>
                  <a:cubicBezTo>
                    <a:pt x="3285" y="3478"/>
                    <a:pt x="4033" y="1592"/>
                    <a:pt x="2960" y="518"/>
                  </a:cubicBezTo>
                  <a:cubicBezTo>
                    <a:pt x="2602" y="160"/>
                    <a:pt x="2165" y="0"/>
                    <a:pt x="1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65"/>
            <p:cNvSpPr/>
            <p:nvPr/>
          </p:nvSpPr>
          <p:spPr>
            <a:xfrm>
              <a:off x="-1120494" y="6296888"/>
              <a:ext cx="156037" cy="134573"/>
            </a:xfrm>
            <a:custGeom>
              <a:avLst/>
              <a:gdLst/>
              <a:ahLst/>
              <a:cxnLst/>
              <a:rect l="l" t="t" r="r" b="b"/>
              <a:pathLst>
                <a:path w="4033" h="3478" extrusionOk="0">
                  <a:moveTo>
                    <a:pt x="1738" y="0"/>
                  </a:moveTo>
                  <a:cubicBezTo>
                    <a:pt x="847" y="0"/>
                    <a:pt x="0" y="699"/>
                    <a:pt x="0" y="1754"/>
                  </a:cubicBezTo>
                  <a:cubicBezTo>
                    <a:pt x="0" y="2697"/>
                    <a:pt x="780" y="3445"/>
                    <a:pt x="1724" y="3478"/>
                  </a:cubicBezTo>
                  <a:cubicBezTo>
                    <a:pt x="3285" y="3478"/>
                    <a:pt x="4032" y="1592"/>
                    <a:pt x="2959" y="518"/>
                  </a:cubicBezTo>
                  <a:cubicBezTo>
                    <a:pt x="2601" y="160"/>
                    <a:pt x="2165" y="0"/>
                    <a:pt x="1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65"/>
            <p:cNvSpPr/>
            <p:nvPr/>
          </p:nvSpPr>
          <p:spPr>
            <a:xfrm>
              <a:off x="-1360836" y="6304007"/>
              <a:ext cx="156075" cy="133760"/>
            </a:xfrm>
            <a:custGeom>
              <a:avLst/>
              <a:gdLst/>
              <a:ahLst/>
              <a:cxnLst/>
              <a:rect l="l" t="t" r="r" b="b"/>
              <a:pathLst>
                <a:path w="4034" h="3457" extrusionOk="0">
                  <a:moveTo>
                    <a:pt x="1754" y="0"/>
                  </a:moveTo>
                  <a:cubicBezTo>
                    <a:pt x="858" y="0"/>
                    <a:pt x="1" y="694"/>
                    <a:pt x="1" y="1733"/>
                  </a:cubicBezTo>
                  <a:cubicBezTo>
                    <a:pt x="33" y="2676"/>
                    <a:pt x="781" y="3456"/>
                    <a:pt x="1724" y="3456"/>
                  </a:cubicBezTo>
                  <a:cubicBezTo>
                    <a:pt x="3285" y="3456"/>
                    <a:pt x="4033" y="1603"/>
                    <a:pt x="2960" y="497"/>
                  </a:cubicBezTo>
                  <a:cubicBezTo>
                    <a:pt x="2606" y="154"/>
                    <a:pt x="2176" y="0"/>
                    <a:pt x="1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7" name="Google Shape;1967;p65"/>
          <p:cNvGrpSpPr/>
          <p:nvPr/>
        </p:nvGrpSpPr>
        <p:grpSpPr>
          <a:xfrm>
            <a:off x="1630391" y="1029022"/>
            <a:ext cx="1288610" cy="699636"/>
            <a:chOff x="-1065168" y="6810196"/>
            <a:chExt cx="955021" cy="518441"/>
          </a:xfrm>
        </p:grpSpPr>
        <p:sp>
          <p:nvSpPr>
            <p:cNvPr id="1968" name="Google Shape;1968;p65"/>
            <p:cNvSpPr/>
            <p:nvPr/>
          </p:nvSpPr>
          <p:spPr>
            <a:xfrm>
              <a:off x="-1065168" y="6810196"/>
              <a:ext cx="840502" cy="518441"/>
            </a:xfrm>
            <a:custGeom>
              <a:avLst/>
              <a:gdLst/>
              <a:ahLst/>
              <a:cxnLst/>
              <a:rect l="l" t="t" r="r" b="b"/>
              <a:pathLst>
                <a:path w="21724" h="13399" extrusionOk="0">
                  <a:moveTo>
                    <a:pt x="2602" y="0"/>
                  </a:moveTo>
                  <a:cubicBezTo>
                    <a:pt x="1172" y="0"/>
                    <a:pt x="1" y="1138"/>
                    <a:pt x="1" y="2569"/>
                  </a:cubicBezTo>
                  <a:lnTo>
                    <a:pt x="1" y="10797"/>
                  </a:lnTo>
                  <a:cubicBezTo>
                    <a:pt x="1" y="12227"/>
                    <a:pt x="1172" y="13398"/>
                    <a:pt x="2602" y="13398"/>
                  </a:cubicBezTo>
                  <a:lnTo>
                    <a:pt x="19122" y="13398"/>
                  </a:lnTo>
                  <a:cubicBezTo>
                    <a:pt x="20553" y="13398"/>
                    <a:pt x="21724" y="12227"/>
                    <a:pt x="21724" y="10797"/>
                  </a:cubicBezTo>
                  <a:lnTo>
                    <a:pt x="21724" y="2569"/>
                  </a:lnTo>
                  <a:cubicBezTo>
                    <a:pt x="21724" y="1138"/>
                    <a:pt x="20553" y="0"/>
                    <a:pt x="19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65"/>
            <p:cNvSpPr/>
            <p:nvPr/>
          </p:nvSpPr>
          <p:spPr>
            <a:xfrm>
              <a:off x="-929250" y="6978784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65"/>
            <p:cNvSpPr/>
            <p:nvPr/>
          </p:nvSpPr>
          <p:spPr>
            <a:xfrm>
              <a:off x="-929250" y="7063098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65"/>
            <p:cNvSpPr/>
            <p:nvPr/>
          </p:nvSpPr>
          <p:spPr>
            <a:xfrm>
              <a:off x="-929250" y="7146134"/>
              <a:ext cx="568704" cy="39"/>
            </a:xfrm>
            <a:custGeom>
              <a:avLst/>
              <a:gdLst/>
              <a:ahLst/>
              <a:cxnLst/>
              <a:rect l="l" t="t" r="r" b="b"/>
              <a:pathLst>
                <a:path w="14699" h="1" fill="none" extrusionOk="0">
                  <a:moveTo>
                    <a:pt x="14699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20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65"/>
            <p:cNvSpPr/>
            <p:nvPr/>
          </p:nvSpPr>
          <p:spPr>
            <a:xfrm>
              <a:off x="-234767" y="6963694"/>
              <a:ext cx="124620" cy="149779"/>
            </a:xfrm>
            <a:custGeom>
              <a:avLst/>
              <a:gdLst/>
              <a:ahLst/>
              <a:cxnLst/>
              <a:rect l="l" t="t" r="r" b="b"/>
              <a:pathLst>
                <a:path w="3221" h="3871" extrusionOk="0">
                  <a:moveTo>
                    <a:pt x="1" y="1"/>
                  </a:moveTo>
                  <a:lnTo>
                    <a:pt x="1" y="3870"/>
                  </a:lnTo>
                  <a:lnTo>
                    <a:pt x="2863" y="976"/>
                  </a:lnTo>
                  <a:cubicBezTo>
                    <a:pt x="3220" y="618"/>
                    <a:pt x="2960" y="1"/>
                    <a:pt x="2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6" name="Google Shape;956;p48"/>
          <p:cNvGrpSpPr/>
          <p:nvPr/>
        </p:nvGrpSpPr>
        <p:grpSpPr>
          <a:xfrm>
            <a:off x="720000" y="534650"/>
            <a:ext cx="7704000" cy="883215"/>
            <a:chOff x="720000" y="534650"/>
            <a:chExt cx="7704000" cy="883215"/>
          </a:xfrm>
        </p:grpSpPr>
        <p:grpSp>
          <p:nvGrpSpPr>
            <p:cNvPr id="957" name="Google Shape;957;p48"/>
            <p:cNvGrpSpPr/>
            <p:nvPr/>
          </p:nvGrpSpPr>
          <p:grpSpPr>
            <a:xfrm flipH="1">
              <a:off x="720000" y="534650"/>
              <a:ext cx="7704000" cy="883215"/>
              <a:chOff x="5964300" y="2114563"/>
              <a:chExt cx="7704000" cy="883215"/>
            </a:xfrm>
          </p:grpSpPr>
          <p:sp>
            <p:nvSpPr>
              <p:cNvPr id="958" name="Google Shape;958;p48"/>
              <p:cNvSpPr/>
              <p:nvPr/>
            </p:nvSpPr>
            <p:spPr>
              <a:xfrm>
                <a:off x="5964300" y="2114563"/>
                <a:ext cx="7704000" cy="6006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8"/>
              <p:cNvSpPr/>
              <p:nvPr/>
            </p:nvSpPr>
            <p:spPr>
              <a:xfrm flipH="1">
                <a:off x="12827500" y="2671546"/>
                <a:ext cx="413026" cy="326232"/>
              </a:xfrm>
              <a:custGeom>
                <a:avLst/>
                <a:gdLst/>
                <a:ahLst/>
                <a:cxnLst/>
                <a:rect l="l" t="t" r="r" b="b"/>
                <a:pathLst>
                  <a:path w="11773" h="9299" extrusionOk="0">
                    <a:moveTo>
                      <a:pt x="1" y="0"/>
                    </a:moveTo>
                    <a:lnTo>
                      <a:pt x="8781" y="8781"/>
                    </a:lnTo>
                    <a:cubicBezTo>
                      <a:pt x="9128" y="9139"/>
                      <a:pt x="9565" y="9299"/>
                      <a:pt x="9996" y="9299"/>
                    </a:cubicBezTo>
                    <a:cubicBezTo>
                      <a:pt x="10895" y="9299"/>
                      <a:pt x="11773" y="8600"/>
                      <a:pt x="11773" y="7545"/>
                    </a:cubicBezTo>
                    <a:lnTo>
                      <a:pt x="117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0" name="Google Shape;960;p48"/>
            <p:cNvSpPr/>
            <p:nvPr/>
          </p:nvSpPr>
          <p:spPr>
            <a:xfrm flipH="1">
              <a:off x="7539049" y="1091633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 flipH="1">
              <a:off x="4424374" y="1091633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2" name="Google Shape;962;p48"/>
          <p:cNvSpPr txBox="1">
            <a:spLocks noGrp="1"/>
          </p:cNvSpPr>
          <p:nvPr>
            <p:ph type="title"/>
          </p:nvPr>
        </p:nvSpPr>
        <p:spPr>
          <a:xfrm>
            <a:off x="713224" y="500100"/>
            <a:ext cx="771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963" name="Google Shape;963;p48"/>
          <p:cNvSpPr txBox="1">
            <a:spLocks noGrp="1"/>
          </p:cNvSpPr>
          <p:nvPr>
            <p:ph type="title" idx="5"/>
          </p:nvPr>
        </p:nvSpPr>
        <p:spPr>
          <a:xfrm>
            <a:off x="6071503" y="3076575"/>
            <a:ext cx="21753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SUPPORT</a:t>
            </a:r>
            <a:endParaRPr dirty="0"/>
          </a:p>
        </p:txBody>
      </p:sp>
      <p:sp>
        <p:nvSpPr>
          <p:cNvPr id="964" name="Google Shape;964;p48"/>
          <p:cNvSpPr txBox="1">
            <a:spLocks noGrp="1"/>
          </p:cNvSpPr>
          <p:nvPr>
            <p:ph type="title" idx="2"/>
          </p:nvPr>
        </p:nvSpPr>
        <p:spPr>
          <a:xfrm>
            <a:off x="897198" y="3076575"/>
            <a:ext cx="21753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CLIENT</a:t>
            </a:r>
            <a:endParaRPr dirty="0"/>
          </a:p>
        </p:txBody>
      </p:sp>
      <p:sp>
        <p:nvSpPr>
          <p:cNvPr id="965" name="Google Shape;965;p48"/>
          <p:cNvSpPr txBox="1">
            <a:spLocks noGrp="1"/>
          </p:cNvSpPr>
          <p:nvPr>
            <p:ph type="subTitle" idx="1"/>
          </p:nvPr>
        </p:nvSpPr>
        <p:spPr>
          <a:xfrm>
            <a:off x="897198" y="34273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Client logs in and submits a support query with issue details.</a:t>
            </a:r>
            <a:endParaRPr dirty="0"/>
          </a:p>
        </p:txBody>
      </p:sp>
      <p:sp>
        <p:nvSpPr>
          <p:cNvPr id="966" name="Google Shape;966;p48"/>
          <p:cNvSpPr txBox="1">
            <a:spLocks noGrp="1"/>
          </p:cNvSpPr>
          <p:nvPr>
            <p:ph type="title" idx="3"/>
          </p:nvPr>
        </p:nvSpPr>
        <p:spPr>
          <a:xfrm>
            <a:off x="3484351" y="3076575"/>
            <a:ext cx="21753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ADMIN</a:t>
            </a:r>
            <a:endParaRPr dirty="0"/>
          </a:p>
        </p:txBody>
      </p:sp>
      <p:sp>
        <p:nvSpPr>
          <p:cNvPr id="967" name="Google Shape;967;p48"/>
          <p:cNvSpPr txBox="1">
            <a:spLocks noGrp="1"/>
          </p:cNvSpPr>
          <p:nvPr>
            <p:ph type="subTitle" idx="4"/>
          </p:nvPr>
        </p:nvSpPr>
        <p:spPr>
          <a:xfrm>
            <a:off x="3484351" y="34273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Admin reviews the query and assigns it to the support team with priority and SLA.</a:t>
            </a:r>
            <a:endParaRPr dirty="0"/>
          </a:p>
        </p:txBody>
      </p:sp>
      <p:sp>
        <p:nvSpPr>
          <p:cNvPr id="968" name="Google Shape;968;p48"/>
          <p:cNvSpPr txBox="1">
            <a:spLocks noGrp="1"/>
          </p:cNvSpPr>
          <p:nvPr>
            <p:ph type="subTitle" idx="6"/>
          </p:nvPr>
        </p:nvSpPr>
        <p:spPr>
          <a:xfrm>
            <a:off x="6071503" y="34273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Support team works on the ticket, updates status, and closes the issue.</a:t>
            </a:r>
            <a:endParaRPr dirty="0"/>
          </a:p>
        </p:txBody>
      </p:sp>
      <p:sp>
        <p:nvSpPr>
          <p:cNvPr id="969" name="Google Shape;969;p48"/>
          <p:cNvSpPr/>
          <p:nvPr/>
        </p:nvSpPr>
        <p:spPr>
          <a:xfrm>
            <a:off x="1522848" y="1856613"/>
            <a:ext cx="924000" cy="924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48"/>
          <p:cNvSpPr/>
          <p:nvPr/>
        </p:nvSpPr>
        <p:spPr>
          <a:xfrm>
            <a:off x="4041951" y="1856613"/>
            <a:ext cx="924000" cy="92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48"/>
          <p:cNvSpPr/>
          <p:nvPr/>
        </p:nvSpPr>
        <p:spPr>
          <a:xfrm>
            <a:off x="6577125" y="1876629"/>
            <a:ext cx="924000" cy="924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2" name="Google Shape;972;p48"/>
          <p:cNvGrpSpPr/>
          <p:nvPr/>
        </p:nvGrpSpPr>
        <p:grpSpPr>
          <a:xfrm>
            <a:off x="4255986" y="2070525"/>
            <a:ext cx="495930" cy="489309"/>
            <a:chOff x="-33645475" y="3228075"/>
            <a:chExt cx="294600" cy="290650"/>
          </a:xfrm>
        </p:grpSpPr>
        <p:sp>
          <p:nvSpPr>
            <p:cNvPr id="973" name="Google Shape;973;p48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48"/>
          <p:cNvGrpSpPr/>
          <p:nvPr/>
        </p:nvGrpSpPr>
        <p:grpSpPr>
          <a:xfrm>
            <a:off x="6823650" y="2093259"/>
            <a:ext cx="466765" cy="491329"/>
            <a:chOff x="-33277650" y="3226875"/>
            <a:chExt cx="277275" cy="291850"/>
          </a:xfrm>
        </p:grpSpPr>
        <p:sp>
          <p:nvSpPr>
            <p:cNvPr id="981" name="Google Shape;981;p48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48"/>
          <p:cNvGrpSpPr/>
          <p:nvPr/>
        </p:nvGrpSpPr>
        <p:grpSpPr>
          <a:xfrm>
            <a:off x="1739535" y="2073306"/>
            <a:ext cx="490627" cy="490614"/>
            <a:chOff x="-31093575" y="3911725"/>
            <a:chExt cx="291450" cy="291425"/>
          </a:xfrm>
        </p:grpSpPr>
        <p:sp>
          <p:nvSpPr>
            <p:cNvPr id="989" name="Google Shape;989;p48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1" name="Google Shape;991;p48"/>
          <p:cNvSpPr/>
          <p:nvPr/>
        </p:nvSpPr>
        <p:spPr>
          <a:xfrm>
            <a:off x="-114557" y="1490386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48"/>
          <p:cNvSpPr/>
          <p:nvPr/>
        </p:nvSpPr>
        <p:spPr>
          <a:xfrm>
            <a:off x="7943593" y="2461936"/>
            <a:ext cx="1412576" cy="435221"/>
          </a:xfrm>
          <a:custGeom>
            <a:avLst/>
            <a:gdLst/>
            <a:ahLst/>
            <a:cxnLst/>
            <a:rect l="l" t="t" r="r" b="b"/>
            <a:pathLst>
              <a:path w="26887" h="8284" extrusionOk="0">
                <a:moveTo>
                  <a:pt x="11994" y="1"/>
                </a:moveTo>
                <a:cubicBezTo>
                  <a:pt x="11910" y="1"/>
                  <a:pt x="11826" y="4"/>
                  <a:pt x="11743" y="11"/>
                </a:cubicBezTo>
                <a:cubicBezTo>
                  <a:pt x="8640" y="278"/>
                  <a:pt x="4804" y="4614"/>
                  <a:pt x="4804" y="4614"/>
                </a:cubicBezTo>
                <a:cubicBezTo>
                  <a:pt x="4804" y="4614"/>
                  <a:pt x="4352" y="4453"/>
                  <a:pt x="3718" y="4453"/>
                </a:cubicBezTo>
                <a:cubicBezTo>
                  <a:pt x="2528" y="4453"/>
                  <a:pt x="697" y="5021"/>
                  <a:pt x="1" y="8284"/>
                </a:cubicBezTo>
                <a:lnTo>
                  <a:pt x="26887" y="8284"/>
                </a:lnTo>
                <a:cubicBezTo>
                  <a:pt x="26887" y="8284"/>
                  <a:pt x="24949" y="4407"/>
                  <a:pt x="22343" y="4407"/>
                </a:cubicBezTo>
                <a:cubicBezTo>
                  <a:pt x="22279" y="4407"/>
                  <a:pt x="22215" y="4410"/>
                  <a:pt x="22150" y="4414"/>
                </a:cubicBezTo>
                <a:cubicBezTo>
                  <a:pt x="19415" y="4581"/>
                  <a:pt x="18548" y="4581"/>
                  <a:pt x="18548" y="4581"/>
                </a:cubicBezTo>
                <a:cubicBezTo>
                  <a:pt x="18548" y="4581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7" name="Google Shape;1467;p56"/>
          <p:cNvGrpSpPr/>
          <p:nvPr/>
        </p:nvGrpSpPr>
        <p:grpSpPr>
          <a:xfrm rot="10800000" flipH="1">
            <a:off x="2409900" y="1945750"/>
            <a:ext cx="4324200" cy="1709200"/>
            <a:chOff x="657300" y="652519"/>
            <a:chExt cx="4324200" cy="1709200"/>
          </a:xfrm>
        </p:grpSpPr>
        <p:sp>
          <p:nvSpPr>
            <p:cNvPr id="1468" name="Google Shape;1468;p56"/>
            <p:cNvSpPr/>
            <p:nvPr/>
          </p:nvSpPr>
          <p:spPr>
            <a:xfrm>
              <a:off x="657300" y="652519"/>
              <a:ext cx="4324200" cy="1368900"/>
            </a:xfrm>
            <a:prstGeom prst="roundRect">
              <a:avLst>
                <a:gd name="adj" fmla="val 50000"/>
              </a:avLst>
            </a:pr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6"/>
            <p:cNvSpPr/>
            <p:nvPr/>
          </p:nvSpPr>
          <p:spPr>
            <a:xfrm flipH="1">
              <a:off x="3819524" y="1941148"/>
              <a:ext cx="532463" cy="420571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rgbClr val="4A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0" name="Google Shape;1470;p56"/>
          <p:cNvSpPr/>
          <p:nvPr/>
        </p:nvSpPr>
        <p:spPr>
          <a:xfrm rot="8999582">
            <a:off x="3589237" y="660933"/>
            <a:ext cx="1804026" cy="1486400"/>
          </a:xfrm>
          <a:custGeom>
            <a:avLst/>
            <a:gdLst/>
            <a:ahLst/>
            <a:cxnLst/>
            <a:rect l="l" t="t" r="r" b="b"/>
            <a:pathLst>
              <a:path w="62178" h="51223" extrusionOk="0">
                <a:moveTo>
                  <a:pt x="27327" y="1"/>
                </a:moveTo>
                <a:cubicBezTo>
                  <a:pt x="25084" y="1"/>
                  <a:pt x="22808" y="297"/>
                  <a:pt x="20553" y="915"/>
                </a:cubicBezTo>
                <a:cubicBezTo>
                  <a:pt x="7968" y="4394"/>
                  <a:pt x="0" y="16784"/>
                  <a:pt x="2082" y="29694"/>
                </a:cubicBezTo>
                <a:cubicBezTo>
                  <a:pt x="4094" y="42146"/>
                  <a:pt x="14831" y="51222"/>
                  <a:pt x="27327" y="51222"/>
                </a:cubicBezTo>
                <a:cubicBezTo>
                  <a:pt x="27755" y="51222"/>
                  <a:pt x="28186" y="51211"/>
                  <a:pt x="28618" y="51190"/>
                </a:cubicBezTo>
                <a:cubicBezTo>
                  <a:pt x="41658" y="50540"/>
                  <a:pt x="52129" y="40166"/>
                  <a:pt x="52910" y="27125"/>
                </a:cubicBezTo>
                <a:lnTo>
                  <a:pt x="60097" y="21337"/>
                </a:lnTo>
                <a:cubicBezTo>
                  <a:pt x="62178" y="19581"/>
                  <a:pt x="60975" y="16199"/>
                  <a:pt x="58243" y="16166"/>
                </a:cubicBezTo>
                <a:lnTo>
                  <a:pt x="51154" y="16166"/>
                </a:lnTo>
                <a:cubicBezTo>
                  <a:pt x="47203" y="6210"/>
                  <a:pt x="37601" y="1"/>
                  <a:pt x="273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1" name="Google Shape;1471;p56"/>
          <p:cNvSpPr txBox="1">
            <a:spLocks noGrp="1"/>
          </p:cNvSpPr>
          <p:nvPr>
            <p:ph type="title" idx="2"/>
          </p:nvPr>
        </p:nvSpPr>
        <p:spPr>
          <a:xfrm>
            <a:off x="3833850" y="937775"/>
            <a:ext cx="147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472" name="Google Shape;1472;p56"/>
          <p:cNvSpPr txBox="1">
            <a:spLocks noGrp="1"/>
          </p:cNvSpPr>
          <p:nvPr>
            <p:ph type="title"/>
          </p:nvPr>
        </p:nvSpPr>
        <p:spPr>
          <a:xfrm>
            <a:off x="2946000" y="2381250"/>
            <a:ext cx="3252000" cy="11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</a:t>
            </a:r>
            <a:r>
              <a:rPr lang="en-IN" dirty="0"/>
              <a:t>EATURES </a:t>
            </a:r>
            <a:endParaRPr dirty="0"/>
          </a:p>
        </p:txBody>
      </p:sp>
      <p:sp>
        <p:nvSpPr>
          <p:cNvPr id="1474" name="Google Shape;1474;p56"/>
          <p:cNvSpPr/>
          <p:nvPr/>
        </p:nvSpPr>
        <p:spPr>
          <a:xfrm>
            <a:off x="529325" y="326125"/>
            <a:ext cx="1133421" cy="426719"/>
          </a:xfrm>
          <a:custGeom>
            <a:avLst/>
            <a:gdLst/>
            <a:ahLst/>
            <a:cxnLst/>
            <a:rect l="l" t="t" r="r" b="b"/>
            <a:pathLst>
              <a:path w="26887" h="8285" extrusionOk="0">
                <a:moveTo>
                  <a:pt x="11994" y="1"/>
                </a:moveTo>
                <a:cubicBezTo>
                  <a:pt x="11910" y="1"/>
                  <a:pt x="11826" y="4"/>
                  <a:pt x="11743" y="12"/>
                </a:cubicBezTo>
                <a:cubicBezTo>
                  <a:pt x="8640" y="278"/>
                  <a:pt x="4804" y="4582"/>
                  <a:pt x="4804" y="4582"/>
                </a:cubicBezTo>
                <a:cubicBezTo>
                  <a:pt x="4804" y="4582"/>
                  <a:pt x="4360" y="4421"/>
                  <a:pt x="3734" y="4421"/>
                </a:cubicBezTo>
                <a:cubicBezTo>
                  <a:pt x="2552" y="4421"/>
                  <a:pt x="721" y="4992"/>
                  <a:pt x="1" y="8284"/>
                </a:cubicBezTo>
                <a:lnTo>
                  <a:pt x="26887" y="8284"/>
                </a:lnTo>
                <a:cubicBezTo>
                  <a:pt x="26887" y="8284"/>
                  <a:pt x="24965" y="4376"/>
                  <a:pt x="22345" y="4376"/>
                </a:cubicBezTo>
                <a:cubicBezTo>
                  <a:pt x="22292" y="4376"/>
                  <a:pt x="22238" y="4378"/>
                  <a:pt x="22183" y="4381"/>
                </a:cubicBezTo>
                <a:cubicBezTo>
                  <a:pt x="19448" y="4582"/>
                  <a:pt x="18548" y="4582"/>
                  <a:pt x="18548" y="4582"/>
                </a:cubicBezTo>
                <a:cubicBezTo>
                  <a:pt x="18548" y="4582"/>
                  <a:pt x="15041" y="1"/>
                  <a:pt x="11994" y="1"/>
                </a:cubicBezTo>
                <a:close/>
              </a:path>
            </a:pathLst>
          </a:custGeom>
          <a:solidFill>
            <a:srgbClr val="FFFFFF">
              <a:alpha val="603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5" name="Google Shape;1475;p56"/>
          <p:cNvGrpSpPr/>
          <p:nvPr/>
        </p:nvGrpSpPr>
        <p:grpSpPr>
          <a:xfrm>
            <a:off x="6105590" y="821759"/>
            <a:ext cx="2111422" cy="477548"/>
            <a:chOff x="5676900" y="4000500"/>
            <a:chExt cx="2581200" cy="583800"/>
          </a:xfrm>
        </p:grpSpPr>
        <p:sp>
          <p:nvSpPr>
            <p:cNvPr id="1476" name="Google Shape;1476;p56"/>
            <p:cNvSpPr/>
            <p:nvPr/>
          </p:nvSpPr>
          <p:spPr>
            <a:xfrm>
              <a:off x="5676900" y="4000500"/>
              <a:ext cx="2581200" cy="5838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7" name="Google Shape;1477;p56"/>
            <p:cNvGrpSpPr/>
            <p:nvPr/>
          </p:nvGrpSpPr>
          <p:grpSpPr>
            <a:xfrm>
              <a:off x="5839160" y="4124787"/>
              <a:ext cx="2256681" cy="335226"/>
              <a:chOff x="15412025" y="4440075"/>
              <a:chExt cx="990250" cy="147100"/>
            </a:xfrm>
          </p:grpSpPr>
          <p:sp>
            <p:nvSpPr>
              <p:cNvPr id="1478" name="Google Shape;1478;p56"/>
              <p:cNvSpPr/>
              <p:nvPr/>
            </p:nvSpPr>
            <p:spPr>
              <a:xfrm>
                <a:off x="15412025" y="4440375"/>
                <a:ext cx="161000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6440" h="5856" extrusionOk="0">
                    <a:moveTo>
                      <a:pt x="3216" y="1"/>
                    </a:moveTo>
                    <a:cubicBezTo>
                      <a:pt x="2984" y="1"/>
                      <a:pt x="2749" y="131"/>
                      <a:pt x="2635" y="391"/>
                    </a:cubicBezTo>
                    <a:lnTo>
                      <a:pt x="2050" y="1627"/>
                    </a:lnTo>
                    <a:lnTo>
                      <a:pt x="684" y="1822"/>
                    </a:lnTo>
                    <a:cubicBezTo>
                      <a:pt x="196" y="1887"/>
                      <a:pt x="1" y="2505"/>
                      <a:pt x="359" y="2862"/>
                    </a:cubicBezTo>
                    <a:lnTo>
                      <a:pt x="1334" y="3805"/>
                    </a:lnTo>
                    <a:lnTo>
                      <a:pt x="1106" y="5139"/>
                    </a:lnTo>
                    <a:cubicBezTo>
                      <a:pt x="1029" y="5528"/>
                      <a:pt x="1345" y="5856"/>
                      <a:pt x="1707" y="5856"/>
                    </a:cubicBezTo>
                    <a:cubicBezTo>
                      <a:pt x="1799" y="5856"/>
                      <a:pt x="1893" y="5835"/>
                      <a:pt x="1985" y="5789"/>
                    </a:cubicBezTo>
                    <a:lnTo>
                      <a:pt x="3220" y="5171"/>
                    </a:lnTo>
                    <a:lnTo>
                      <a:pt x="4423" y="5789"/>
                    </a:lnTo>
                    <a:cubicBezTo>
                      <a:pt x="4515" y="5835"/>
                      <a:pt x="4609" y="5856"/>
                      <a:pt x="4701" y="5856"/>
                    </a:cubicBezTo>
                    <a:cubicBezTo>
                      <a:pt x="5064" y="5856"/>
                      <a:pt x="5386" y="5528"/>
                      <a:pt x="5334" y="5139"/>
                    </a:cubicBezTo>
                    <a:lnTo>
                      <a:pt x="5106" y="3805"/>
                    </a:lnTo>
                    <a:lnTo>
                      <a:pt x="6082" y="2862"/>
                    </a:lnTo>
                    <a:cubicBezTo>
                      <a:pt x="6440" y="2505"/>
                      <a:pt x="6245" y="1887"/>
                      <a:pt x="5724" y="1822"/>
                    </a:cubicBezTo>
                    <a:lnTo>
                      <a:pt x="4391" y="1627"/>
                    </a:lnTo>
                    <a:lnTo>
                      <a:pt x="3773" y="391"/>
                    </a:lnTo>
                    <a:cubicBezTo>
                      <a:pt x="3676" y="131"/>
                      <a:pt x="3448" y="1"/>
                      <a:pt x="3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56"/>
              <p:cNvSpPr/>
              <p:nvPr/>
            </p:nvSpPr>
            <p:spPr>
              <a:xfrm>
                <a:off x="15618525" y="4440075"/>
                <a:ext cx="161825" cy="147100"/>
              </a:xfrm>
              <a:custGeom>
                <a:avLst/>
                <a:gdLst/>
                <a:ahLst/>
                <a:cxnLst/>
                <a:rect l="l" t="t" r="r" b="b"/>
                <a:pathLst>
                  <a:path w="6473" h="5884" extrusionOk="0">
                    <a:moveTo>
                      <a:pt x="3235" y="0"/>
                    </a:moveTo>
                    <a:cubicBezTo>
                      <a:pt x="2992" y="0"/>
                      <a:pt x="2750" y="139"/>
                      <a:pt x="2667" y="403"/>
                    </a:cubicBezTo>
                    <a:lnTo>
                      <a:pt x="2050" y="1639"/>
                    </a:lnTo>
                    <a:lnTo>
                      <a:pt x="716" y="1834"/>
                    </a:lnTo>
                    <a:cubicBezTo>
                      <a:pt x="196" y="1899"/>
                      <a:pt x="1" y="2517"/>
                      <a:pt x="359" y="2874"/>
                    </a:cubicBezTo>
                    <a:lnTo>
                      <a:pt x="1334" y="3817"/>
                    </a:lnTo>
                    <a:lnTo>
                      <a:pt x="1106" y="5151"/>
                    </a:lnTo>
                    <a:cubicBezTo>
                      <a:pt x="1056" y="5557"/>
                      <a:pt x="1362" y="5884"/>
                      <a:pt x="1715" y="5884"/>
                    </a:cubicBezTo>
                    <a:cubicBezTo>
                      <a:pt x="1814" y="5884"/>
                      <a:pt x="1917" y="5858"/>
                      <a:pt x="2017" y="5801"/>
                    </a:cubicBezTo>
                    <a:lnTo>
                      <a:pt x="3220" y="5183"/>
                    </a:lnTo>
                    <a:lnTo>
                      <a:pt x="4456" y="5801"/>
                    </a:lnTo>
                    <a:cubicBezTo>
                      <a:pt x="4556" y="5858"/>
                      <a:pt x="4659" y="5884"/>
                      <a:pt x="4758" y="5884"/>
                    </a:cubicBezTo>
                    <a:cubicBezTo>
                      <a:pt x="5110" y="5884"/>
                      <a:pt x="5410" y="5557"/>
                      <a:pt x="5334" y="5151"/>
                    </a:cubicBezTo>
                    <a:lnTo>
                      <a:pt x="5106" y="3817"/>
                    </a:lnTo>
                    <a:lnTo>
                      <a:pt x="6082" y="2874"/>
                    </a:lnTo>
                    <a:cubicBezTo>
                      <a:pt x="6472" y="2517"/>
                      <a:pt x="6245" y="1899"/>
                      <a:pt x="5757" y="1834"/>
                    </a:cubicBezTo>
                    <a:lnTo>
                      <a:pt x="4423" y="1639"/>
                    </a:lnTo>
                    <a:lnTo>
                      <a:pt x="3806" y="403"/>
                    </a:lnTo>
                    <a:cubicBezTo>
                      <a:pt x="3710" y="131"/>
                      <a:pt x="3471" y="0"/>
                      <a:pt x="32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56"/>
              <p:cNvSpPr/>
              <p:nvPr/>
            </p:nvSpPr>
            <p:spPr>
              <a:xfrm>
                <a:off x="15825850" y="4441600"/>
                <a:ext cx="161800" cy="145175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5807" extrusionOk="0">
                    <a:moveTo>
                      <a:pt x="3252" y="0"/>
                    </a:moveTo>
                    <a:cubicBezTo>
                      <a:pt x="3033" y="0"/>
                      <a:pt x="2813" y="114"/>
                      <a:pt x="2699" y="342"/>
                    </a:cubicBezTo>
                    <a:lnTo>
                      <a:pt x="2114" y="1578"/>
                    </a:lnTo>
                    <a:lnTo>
                      <a:pt x="716" y="1773"/>
                    </a:lnTo>
                    <a:cubicBezTo>
                      <a:pt x="195" y="1838"/>
                      <a:pt x="0" y="2456"/>
                      <a:pt x="391" y="2813"/>
                    </a:cubicBezTo>
                    <a:lnTo>
                      <a:pt x="1334" y="3756"/>
                    </a:lnTo>
                    <a:lnTo>
                      <a:pt x="1106" y="5090"/>
                    </a:lnTo>
                    <a:cubicBezTo>
                      <a:pt x="1054" y="5479"/>
                      <a:pt x="1376" y="5807"/>
                      <a:pt x="1739" y="5807"/>
                    </a:cubicBezTo>
                    <a:cubicBezTo>
                      <a:pt x="1831" y="5807"/>
                      <a:pt x="1925" y="5786"/>
                      <a:pt x="2017" y="5740"/>
                    </a:cubicBezTo>
                    <a:lnTo>
                      <a:pt x="3220" y="5122"/>
                    </a:lnTo>
                    <a:lnTo>
                      <a:pt x="4455" y="5740"/>
                    </a:lnTo>
                    <a:cubicBezTo>
                      <a:pt x="4547" y="5786"/>
                      <a:pt x="4641" y="5807"/>
                      <a:pt x="4733" y="5807"/>
                    </a:cubicBezTo>
                    <a:cubicBezTo>
                      <a:pt x="5095" y="5807"/>
                      <a:pt x="5411" y="5479"/>
                      <a:pt x="5334" y="5090"/>
                    </a:cubicBezTo>
                    <a:lnTo>
                      <a:pt x="5106" y="3756"/>
                    </a:lnTo>
                    <a:lnTo>
                      <a:pt x="6081" y="2813"/>
                    </a:lnTo>
                    <a:cubicBezTo>
                      <a:pt x="6472" y="2456"/>
                      <a:pt x="6244" y="1838"/>
                      <a:pt x="5756" y="1773"/>
                    </a:cubicBezTo>
                    <a:lnTo>
                      <a:pt x="4390" y="1578"/>
                    </a:lnTo>
                    <a:lnTo>
                      <a:pt x="3805" y="342"/>
                    </a:lnTo>
                    <a:cubicBezTo>
                      <a:pt x="3691" y="114"/>
                      <a:pt x="3472" y="0"/>
                      <a:pt x="3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56"/>
              <p:cNvSpPr/>
              <p:nvPr/>
            </p:nvSpPr>
            <p:spPr>
              <a:xfrm>
                <a:off x="16033150" y="4440375"/>
                <a:ext cx="161000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6440" h="5856" extrusionOk="0">
                    <a:moveTo>
                      <a:pt x="3224" y="1"/>
                    </a:moveTo>
                    <a:cubicBezTo>
                      <a:pt x="2993" y="1"/>
                      <a:pt x="2765" y="131"/>
                      <a:pt x="2667" y="391"/>
                    </a:cubicBezTo>
                    <a:lnTo>
                      <a:pt x="2050" y="1627"/>
                    </a:lnTo>
                    <a:lnTo>
                      <a:pt x="716" y="1822"/>
                    </a:lnTo>
                    <a:cubicBezTo>
                      <a:pt x="196" y="1887"/>
                      <a:pt x="1" y="2505"/>
                      <a:pt x="391" y="2862"/>
                    </a:cubicBezTo>
                    <a:lnTo>
                      <a:pt x="1334" y="3805"/>
                    </a:lnTo>
                    <a:lnTo>
                      <a:pt x="1106" y="5139"/>
                    </a:lnTo>
                    <a:cubicBezTo>
                      <a:pt x="1055" y="5528"/>
                      <a:pt x="1376" y="5856"/>
                      <a:pt x="1740" y="5856"/>
                    </a:cubicBezTo>
                    <a:cubicBezTo>
                      <a:pt x="1831" y="5856"/>
                      <a:pt x="1925" y="5835"/>
                      <a:pt x="2017" y="5789"/>
                    </a:cubicBezTo>
                    <a:lnTo>
                      <a:pt x="3220" y="5171"/>
                    </a:lnTo>
                    <a:lnTo>
                      <a:pt x="4456" y="5789"/>
                    </a:lnTo>
                    <a:cubicBezTo>
                      <a:pt x="4548" y="5835"/>
                      <a:pt x="4642" y="5856"/>
                      <a:pt x="4733" y="5856"/>
                    </a:cubicBezTo>
                    <a:cubicBezTo>
                      <a:pt x="5096" y="5856"/>
                      <a:pt x="5412" y="5528"/>
                      <a:pt x="5334" y="5139"/>
                    </a:cubicBezTo>
                    <a:lnTo>
                      <a:pt x="5106" y="3805"/>
                    </a:lnTo>
                    <a:lnTo>
                      <a:pt x="6082" y="2862"/>
                    </a:lnTo>
                    <a:cubicBezTo>
                      <a:pt x="6440" y="2505"/>
                      <a:pt x="6245" y="1887"/>
                      <a:pt x="5757" y="1822"/>
                    </a:cubicBezTo>
                    <a:lnTo>
                      <a:pt x="4391" y="1627"/>
                    </a:lnTo>
                    <a:lnTo>
                      <a:pt x="3806" y="391"/>
                    </a:lnTo>
                    <a:cubicBezTo>
                      <a:pt x="3692" y="131"/>
                      <a:pt x="3456" y="1"/>
                      <a:pt x="32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56"/>
              <p:cNvSpPr/>
              <p:nvPr/>
            </p:nvSpPr>
            <p:spPr>
              <a:xfrm>
                <a:off x="16240475" y="4440375"/>
                <a:ext cx="161800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5856" extrusionOk="0">
                    <a:moveTo>
                      <a:pt x="3236" y="1"/>
                    </a:moveTo>
                    <a:cubicBezTo>
                      <a:pt x="3000" y="1"/>
                      <a:pt x="2764" y="131"/>
                      <a:pt x="2667" y="391"/>
                    </a:cubicBezTo>
                    <a:lnTo>
                      <a:pt x="2049" y="1627"/>
                    </a:lnTo>
                    <a:lnTo>
                      <a:pt x="716" y="1822"/>
                    </a:lnTo>
                    <a:cubicBezTo>
                      <a:pt x="228" y="1887"/>
                      <a:pt x="0" y="2505"/>
                      <a:pt x="391" y="2862"/>
                    </a:cubicBezTo>
                    <a:lnTo>
                      <a:pt x="1366" y="3805"/>
                    </a:lnTo>
                    <a:lnTo>
                      <a:pt x="1106" y="5139"/>
                    </a:lnTo>
                    <a:cubicBezTo>
                      <a:pt x="1054" y="5528"/>
                      <a:pt x="1376" y="5856"/>
                      <a:pt x="1739" y="5856"/>
                    </a:cubicBezTo>
                    <a:cubicBezTo>
                      <a:pt x="1831" y="5856"/>
                      <a:pt x="1925" y="5835"/>
                      <a:pt x="2017" y="5789"/>
                    </a:cubicBezTo>
                    <a:lnTo>
                      <a:pt x="3220" y="5171"/>
                    </a:lnTo>
                    <a:lnTo>
                      <a:pt x="4456" y="5789"/>
                    </a:lnTo>
                    <a:cubicBezTo>
                      <a:pt x="4547" y="5835"/>
                      <a:pt x="4641" y="5856"/>
                      <a:pt x="4733" y="5856"/>
                    </a:cubicBezTo>
                    <a:cubicBezTo>
                      <a:pt x="5095" y="5856"/>
                      <a:pt x="5411" y="5528"/>
                      <a:pt x="5334" y="5139"/>
                    </a:cubicBezTo>
                    <a:lnTo>
                      <a:pt x="5106" y="3805"/>
                    </a:lnTo>
                    <a:lnTo>
                      <a:pt x="6081" y="2862"/>
                    </a:lnTo>
                    <a:cubicBezTo>
                      <a:pt x="6472" y="2505"/>
                      <a:pt x="6244" y="1887"/>
                      <a:pt x="5756" y="1822"/>
                    </a:cubicBezTo>
                    <a:lnTo>
                      <a:pt x="4423" y="1627"/>
                    </a:lnTo>
                    <a:lnTo>
                      <a:pt x="3805" y="391"/>
                    </a:lnTo>
                    <a:cubicBezTo>
                      <a:pt x="3708" y="131"/>
                      <a:pt x="3472" y="1"/>
                      <a:pt x="32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83" name="Google Shape;1483;p56"/>
          <p:cNvSpPr/>
          <p:nvPr/>
        </p:nvSpPr>
        <p:spPr>
          <a:xfrm>
            <a:off x="1211586" y="3151276"/>
            <a:ext cx="25785" cy="25183"/>
          </a:xfrm>
          <a:custGeom>
            <a:avLst/>
            <a:gdLst/>
            <a:ahLst/>
            <a:cxnLst/>
            <a:rect l="l" t="t" r="r" b="b"/>
            <a:pathLst>
              <a:path w="257" h="251" extrusionOk="0">
                <a:moveTo>
                  <a:pt x="191" y="60"/>
                </a:moveTo>
                <a:cubicBezTo>
                  <a:pt x="243" y="112"/>
                  <a:pt x="256" y="178"/>
                  <a:pt x="217" y="211"/>
                </a:cubicBezTo>
                <a:cubicBezTo>
                  <a:pt x="184" y="250"/>
                  <a:pt x="119" y="237"/>
                  <a:pt x="66" y="185"/>
                </a:cubicBezTo>
                <a:cubicBezTo>
                  <a:pt x="14" y="139"/>
                  <a:pt x="0" y="67"/>
                  <a:pt x="40" y="34"/>
                </a:cubicBezTo>
                <a:cubicBezTo>
                  <a:pt x="73" y="1"/>
                  <a:pt x="145" y="7"/>
                  <a:pt x="191" y="60"/>
                </a:cubicBezTo>
                <a:close/>
              </a:path>
            </a:pathLst>
          </a:custGeom>
          <a:solidFill>
            <a:srgbClr val="F2FD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4" name="Google Shape;1484;p56"/>
          <p:cNvGrpSpPr/>
          <p:nvPr/>
        </p:nvGrpSpPr>
        <p:grpSpPr>
          <a:xfrm>
            <a:off x="7023058" y="3469234"/>
            <a:ext cx="1133428" cy="860330"/>
            <a:chOff x="7023058" y="3469234"/>
            <a:chExt cx="1133428" cy="860330"/>
          </a:xfrm>
        </p:grpSpPr>
        <p:sp>
          <p:nvSpPr>
            <p:cNvPr id="1485" name="Google Shape;1485;p56"/>
            <p:cNvSpPr/>
            <p:nvPr/>
          </p:nvSpPr>
          <p:spPr>
            <a:xfrm>
              <a:off x="7023058" y="3469234"/>
              <a:ext cx="1133428" cy="860330"/>
            </a:xfrm>
            <a:custGeom>
              <a:avLst/>
              <a:gdLst/>
              <a:ahLst/>
              <a:cxnLst/>
              <a:rect l="l" t="t" r="r" b="b"/>
              <a:pathLst>
                <a:path w="11297" h="8575" extrusionOk="0">
                  <a:moveTo>
                    <a:pt x="11297" y="2585"/>
                  </a:moveTo>
                  <a:cubicBezTo>
                    <a:pt x="11297" y="2651"/>
                    <a:pt x="11290" y="2710"/>
                    <a:pt x="11284" y="2776"/>
                  </a:cubicBezTo>
                  <a:lnTo>
                    <a:pt x="10628" y="6738"/>
                  </a:lnTo>
                  <a:cubicBezTo>
                    <a:pt x="10523" y="7354"/>
                    <a:pt x="9946" y="7768"/>
                    <a:pt x="9329" y="7669"/>
                  </a:cubicBezTo>
                  <a:lnTo>
                    <a:pt x="8299" y="7499"/>
                  </a:lnTo>
                  <a:lnTo>
                    <a:pt x="8122" y="8575"/>
                  </a:lnTo>
                  <a:lnTo>
                    <a:pt x="7223" y="7322"/>
                  </a:lnTo>
                  <a:lnTo>
                    <a:pt x="1037" y="6305"/>
                  </a:lnTo>
                  <a:cubicBezTo>
                    <a:pt x="420" y="6200"/>
                    <a:pt x="0" y="5616"/>
                    <a:pt x="105" y="4999"/>
                  </a:cubicBezTo>
                  <a:lnTo>
                    <a:pt x="761" y="1037"/>
                  </a:lnTo>
                  <a:cubicBezTo>
                    <a:pt x="860" y="421"/>
                    <a:pt x="1444" y="1"/>
                    <a:pt x="2060" y="106"/>
                  </a:cubicBezTo>
                  <a:lnTo>
                    <a:pt x="10352" y="1470"/>
                  </a:lnTo>
                  <a:cubicBezTo>
                    <a:pt x="10897" y="1562"/>
                    <a:pt x="11297" y="2034"/>
                    <a:pt x="11297" y="258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6"/>
            <p:cNvSpPr/>
            <p:nvPr/>
          </p:nvSpPr>
          <p:spPr>
            <a:xfrm>
              <a:off x="7450865" y="3653541"/>
              <a:ext cx="585827" cy="123205"/>
            </a:xfrm>
            <a:custGeom>
              <a:avLst/>
              <a:gdLst/>
              <a:ahLst/>
              <a:cxnLst/>
              <a:rect l="l" t="t" r="r" b="b"/>
              <a:pathLst>
                <a:path w="5839" h="1228" extrusionOk="0">
                  <a:moveTo>
                    <a:pt x="5629" y="1201"/>
                  </a:moveTo>
                  <a:lnTo>
                    <a:pt x="184" y="302"/>
                  </a:lnTo>
                  <a:cubicBezTo>
                    <a:pt x="1" y="276"/>
                    <a:pt x="46" y="0"/>
                    <a:pt x="230" y="46"/>
                  </a:cubicBezTo>
                  <a:lnTo>
                    <a:pt x="5668" y="945"/>
                  </a:lnTo>
                  <a:cubicBezTo>
                    <a:pt x="5839" y="971"/>
                    <a:pt x="5800" y="1227"/>
                    <a:pt x="5629" y="12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6"/>
            <p:cNvSpPr/>
            <p:nvPr/>
          </p:nvSpPr>
          <p:spPr>
            <a:xfrm>
              <a:off x="7433709" y="3764104"/>
              <a:ext cx="585225" cy="121901"/>
            </a:xfrm>
            <a:custGeom>
              <a:avLst/>
              <a:gdLst/>
              <a:ahLst/>
              <a:cxnLst/>
              <a:rect l="l" t="t" r="r" b="b"/>
              <a:pathLst>
                <a:path w="5833" h="1215" extrusionOk="0">
                  <a:moveTo>
                    <a:pt x="5616" y="1188"/>
                  </a:moveTo>
                  <a:lnTo>
                    <a:pt x="172" y="283"/>
                  </a:lnTo>
                  <a:cubicBezTo>
                    <a:pt x="1" y="256"/>
                    <a:pt x="47" y="1"/>
                    <a:pt x="217" y="27"/>
                  </a:cubicBezTo>
                  <a:lnTo>
                    <a:pt x="5662" y="926"/>
                  </a:lnTo>
                  <a:cubicBezTo>
                    <a:pt x="5833" y="958"/>
                    <a:pt x="5787" y="1214"/>
                    <a:pt x="5616" y="11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6"/>
            <p:cNvSpPr/>
            <p:nvPr/>
          </p:nvSpPr>
          <p:spPr>
            <a:xfrm>
              <a:off x="7171145" y="3833834"/>
              <a:ext cx="828726" cy="160127"/>
            </a:xfrm>
            <a:custGeom>
              <a:avLst/>
              <a:gdLst/>
              <a:ahLst/>
              <a:cxnLst/>
              <a:rect l="l" t="t" r="r" b="b"/>
              <a:pathLst>
                <a:path w="8260" h="1596" extrusionOk="0">
                  <a:moveTo>
                    <a:pt x="8056" y="1575"/>
                  </a:moveTo>
                  <a:lnTo>
                    <a:pt x="158" y="276"/>
                  </a:lnTo>
                  <a:cubicBezTo>
                    <a:pt x="0" y="237"/>
                    <a:pt x="40" y="1"/>
                    <a:pt x="204" y="14"/>
                  </a:cubicBezTo>
                  <a:lnTo>
                    <a:pt x="8096" y="1320"/>
                  </a:lnTo>
                  <a:cubicBezTo>
                    <a:pt x="8260" y="1359"/>
                    <a:pt x="8220" y="1595"/>
                    <a:pt x="8056" y="15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6"/>
            <p:cNvSpPr/>
            <p:nvPr/>
          </p:nvSpPr>
          <p:spPr>
            <a:xfrm>
              <a:off x="7153387" y="3943093"/>
              <a:ext cx="828726" cy="160026"/>
            </a:xfrm>
            <a:custGeom>
              <a:avLst/>
              <a:gdLst/>
              <a:ahLst/>
              <a:cxnLst/>
              <a:rect l="l" t="t" r="r" b="b"/>
              <a:pathLst>
                <a:path w="8260" h="1595" extrusionOk="0">
                  <a:moveTo>
                    <a:pt x="8056" y="1575"/>
                  </a:moveTo>
                  <a:lnTo>
                    <a:pt x="158" y="276"/>
                  </a:lnTo>
                  <a:cubicBezTo>
                    <a:pt x="0" y="237"/>
                    <a:pt x="40" y="1"/>
                    <a:pt x="204" y="14"/>
                  </a:cubicBezTo>
                  <a:lnTo>
                    <a:pt x="8095" y="1319"/>
                  </a:lnTo>
                  <a:cubicBezTo>
                    <a:pt x="8259" y="1359"/>
                    <a:pt x="8220" y="1595"/>
                    <a:pt x="8056" y="15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6"/>
            <p:cNvSpPr/>
            <p:nvPr/>
          </p:nvSpPr>
          <p:spPr>
            <a:xfrm>
              <a:off x="7191512" y="3604881"/>
              <a:ext cx="186413" cy="186313"/>
            </a:xfrm>
            <a:custGeom>
              <a:avLst/>
              <a:gdLst/>
              <a:ahLst/>
              <a:cxnLst/>
              <a:rect l="l" t="t" r="r" b="b"/>
              <a:pathLst>
                <a:path w="1858" h="1857" extrusionOk="0">
                  <a:moveTo>
                    <a:pt x="526" y="26"/>
                  </a:moveTo>
                  <a:lnTo>
                    <a:pt x="1602" y="203"/>
                  </a:lnTo>
                  <a:cubicBezTo>
                    <a:pt x="1759" y="230"/>
                    <a:pt x="1857" y="374"/>
                    <a:pt x="1831" y="525"/>
                  </a:cubicBezTo>
                  <a:lnTo>
                    <a:pt x="1654" y="1601"/>
                  </a:lnTo>
                  <a:cubicBezTo>
                    <a:pt x="1628" y="1758"/>
                    <a:pt x="1483" y="1857"/>
                    <a:pt x="1333" y="1837"/>
                  </a:cubicBezTo>
                  <a:lnTo>
                    <a:pt x="257" y="1653"/>
                  </a:lnTo>
                  <a:cubicBezTo>
                    <a:pt x="99" y="1633"/>
                    <a:pt x="1" y="1489"/>
                    <a:pt x="21" y="1332"/>
                  </a:cubicBezTo>
                  <a:lnTo>
                    <a:pt x="204" y="256"/>
                  </a:lnTo>
                  <a:cubicBezTo>
                    <a:pt x="224" y="98"/>
                    <a:pt x="375" y="0"/>
                    <a:pt x="526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1" name="Google Shape;1491;p56"/>
          <p:cNvGrpSpPr/>
          <p:nvPr/>
        </p:nvGrpSpPr>
        <p:grpSpPr>
          <a:xfrm flipH="1">
            <a:off x="7097168" y="1986434"/>
            <a:ext cx="828708" cy="725627"/>
            <a:chOff x="-15951" y="1038527"/>
            <a:chExt cx="716256" cy="627163"/>
          </a:xfrm>
        </p:grpSpPr>
        <p:sp>
          <p:nvSpPr>
            <p:cNvPr id="1492" name="Google Shape;1492;p56"/>
            <p:cNvSpPr/>
            <p:nvPr/>
          </p:nvSpPr>
          <p:spPr>
            <a:xfrm>
              <a:off x="-15951" y="1038527"/>
              <a:ext cx="716256" cy="627163"/>
            </a:xfrm>
            <a:custGeom>
              <a:avLst/>
              <a:gdLst/>
              <a:ahLst/>
              <a:cxnLst/>
              <a:rect l="l" t="t" r="r" b="b"/>
              <a:pathLst>
                <a:path w="7139" h="6251" extrusionOk="0">
                  <a:moveTo>
                    <a:pt x="3399" y="0"/>
                  </a:moveTo>
                  <a:cubicBezTo>
                    <a:pt x="1998" y="0"/>
                    <a:pt x="762" y="930"/>
                    <a:pt x="381" y="2291"/>
                  </a:cubicBezTo>
                  <a:cubicBezTo>
                    <a:pt x="1" y="3668"/>
                    <a:pt x="604" y="5131"/>
                    <a:pt x="1844" y="5840"/>
                  </a:cubicBezTo>
                  <a:cubicBezTo>
                    <a:pt x="2331" y="6116"/>
                    <a:pt x="2867" y="6251"/>
                    <a:pt x="3398" y="6251"/>
                  </a:cubicBezTo>
                  <a:cubicBezTo>
                    <a:pt x="4227" y="6251"/>
                    <a:pt x="5045" y="5923"/>
                    <a:pt x="5649" y="5295"/>
                  </a:cubicBezTo>
                  <a:lnTo>
                    <a:pt x="7138" y="5485"/>
                  </a:lnTo>
                  <a:lnTo>
                    <a:pt x="6325" y="4219"/>
                  </a:lnTo>
                  <a:cubicBezTo>
                    <a:pt x="6443" y="3898"/>
                    <a:pt x="6509" y="3557"/>
                    <a:pt x="6522" y="3216"/>
                  </a:cubicBezTo>
                  <a:cubicBezTo>
                    <a:pt x="6528" y="2953"/>
                    <a:pt x="6502" y="2691"/>
                    <a:pt x="6443" y="2435"/>
                  </a:cubicBezTo>
                  <a:cubicBezTo>
                    <a:pt x="6128" y="1038"/>
                    <a:pt x="4901" y="34"/>
                    <a:pt x="3471" y="1"/>
                  </a:cubicBezTo>
                  <a:cubicBezTo>
                    <a:pt x="3447" y="1"/>
                    <a:pt x="3423" y="0"/>
                    <a:pt x="33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6"/>
            <p:cNvSpPr/>
            <p:nvPr/>
          </p:nvSpPr>
          <p:spPr>
            <a:xfrm>
              <a:off x="145379" y="1214205"/>
              <a:ext cx="340319" cy="290455"/>
            </a:xfrm>
            <a:custGeom>
              <a:avLst/>
              <a:gdLst/>
              <a:ahLst/>
              <a:cxnLst/>
              <a:rect l="l" t="t" r="r" b="b"/>
              <a:pathLst>
                <a:path w="3392" h="2895" extrusionOk="0">
                  <a:moveTo>
                    <a:pt x="2448" y="0"/>
                  </a:moveTo>
                  <a:cubicBezTo>
                    <a:pt x="2172" y="0"/>
                    <a:pt x="1900" y="138"/>
                    <a:pt x="1739" y="389"/>
                  </a:cubicBezTo>
                  <a:lnTo>
                    <a:pt x="1607" y="605"/>
                  </a:lnTo>
                  <a:lnTo>
                    <a:pt x="1397" y="468"/>
                  </a:lnTo>
                  <a:cubicBezTo>
                    <a:pt x="1261" y="382"/>
                    <a:pt x="1109" y="341"/>
                    <a:pt x="958" y="341"/>
                  </a:cubicBezTo>
                  <a:cubicBezTo>
                    <a:pt x="680" y="341"/>
                    <a:pt x="407" y="479"/>
                    <a:pt x="249" y="730"/>
                  </a:cubicBezTo>
                  <a:cubicBezTo>
                    <a:pt x="0" y="1117"/>
                    <a:pt x="118" y="1635"/>
                    <a:pt x="512" y="1878"/>
                  </a:cubicBezTo>
                  <a:lnTo>
                    <a:pt x="722" y="2009"/>
                  </a:lnTo>
                  <a:lnTo>
                    <a:pt x="1214" y="2317"/>
                  </a:lnTo>
                  <a:lnTo>
                    <a:pt x="2126" y="2895"/>
                  </a:lnTo>
                  <a:lnTo>
                    <a:pt x="2703" y="1976"/>
                  </a:lnTo>
                  <a:lnTo>
                    <a:pt x="3011" y="1484"/>
                  </a:lnTo>
                  <a:lnTo>
                    <a:pt x="3142" y="1274"/>
                  </a:lnTo>
                  <a:cubicBezTo>
                    <a:pt x="3392" y="887"/>
                    <a:pt x="3274" y="376"/>
                    <a:pt x="2887" y="126"/>
                  </a:cubicBezTo>
                  <a:cubicBezTo>
                    <a:pt x="2750" y="41"/>
                    <a:pt x="2599" y="0"/>
                    <a:pt x="24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4" name="Google Shape;1494;p56"/>
          <p:cNvGrpSpPr/>
          <p:nvPr/>
        </p:nvGrpSpPr>
        <p:grpSpPr>
          <a:xfrm>
            <a:off x="904767" y="883001"/>
            <a:ext cx="1795606" cy="1944195"/>
            <a:chOff x="871267" y="688576"/>
            <a:chExt cx="1795606" cy="1944195"/>
          </a:xfrm>
        </p:grpSpPr>
        <p:sp>
          <p:nvSpPr>
            <p:cNvPr id="1495" name="Google Shape;1495;p56"/>
            <p:cNvSpPr/>
            <p:nvPr/>
          </p:nvSpPr>
          <p:spPr>
            <a:xfrm>
              <a:off x="871267" y="1430215"/>
              <a:ext cx="435834" cy="476467"/>
            </a:xfrm>
            <a:custGeom>
              <a:avLst/>
              <a:gdLst/>
              <a:ahLst/>
              <a:cxnLst/>
              <a:rect l="l" t="t" r="r" b="b"/>
              <a:pathLst>
                <a:path w="4344" h="4749" extrusionOk="0">
                  <a:moveTo>
                    <a:pt x="2632" y="0"/>
                  </a:moveTo>
                  <a:lnTo>
                    <a:pt x="73" y="1549"/>
                  </a:lnTo>
                  <a:cubicBezTo>
                    <a:pt x="14" y="1575"/>
                    <a:pt x="1" y="1693"/>
                    <a:pt x="27" y="1870"/>
                  </a:cubicBezTo>
                  <a:cubicBezTo>
                    <a:pt x="27" y="1903"/>
                    <a:pt x="34" y="1929"/>
                    <a:pt x="40" y="1962"/>
                  </a:cubicBezTo>
                  <a:cubicBezTo>
                    <a:pt x="139" y="2415"/>
                    <a:pt x="283" y="2854"/>
                    <a:pt x="480" y="3274"/>
                  </a:cubicBezTo>
                  <a:cubicBezTo>
                    <a:pt x="657" y="3700"/>
                    <a:pt x="880" y="4107"/>
                    <a:pt x="1142" y="4487"/>
                  </a:cubicBezTo>
                  <a:cubicBezTo>
                    <a:pt x="1162" y="4514"/>
                    <a:pt x="1182" y="4540"/>
                    <a:pt x="1201" y="4560"/>
                  </a:cubicBezTo>
                  <a:cubicBezTo>
                    <a:pt x="1302" y="4683"/>
                    <a:pt x="1384" y="4749"/>
                    <a:pt x="1443" y="4749"/>
                  </a:cubicBezTo>
                  <a:cubicBezTo>
                    <a:pt x="1453" y="4749"/>
                    <a:pt x="1462" y="4747"/>
                    <a:pt x="1470" y="4743"/>
                  </a:cubicBezTo>
                  <a:lnTo>
                    <a:pt x="4344" y="3917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6"/>
            <p:cNvSpPr/>
            <p:nvPr/>
          </p:nvSpPr>
          <p:spPr>
            <a:xfrm>
              <a:off x="912101" y="1251828"/>
              <a:ext cx="635892" cy="695989"/>
            </a:xfrm>
            <a:custGeom>
              <a:avLst/>
              <a:gdLst/>
              <a:ahLst/>
              <a:cxnLst/>
              <a:rect l="l" t="t" r="r" b="b"/>
              <a:pathLst>
                <a:path w="6338" h="6937" extrusionOk="0">
                  <a:moveTo>
                    <a:pt x="3845" y="1"/>
                  </a:moveTo>
                  <a:lnTo>
                    <a:pt x="106" y="2257"/>
                  </a:lnTo>
                  <a:cubicBezTo>
                    <a:pt x="20" y="2297"/>
                    <a:pt x="1" y="2467"/>
                    <a:pt x="33" y="2730"/>
                  </a:cubicBezTo>
                  <a:cubicBezTo>
                    <a:pt x="40" y="2769"/>
                    <a:pt x="47" y="2815"/>
                    <a:pt x="53" y="2861"/>
                  </a:cubicBezTo>
                  <a:cubicBezTo>
                    <a:pt x="145" y="3333"/>
                    <a:pt x="368" y="4029"/>
                    <a:pt x="696" y="4783"/>
                  </a:cubicBezTo>
                  <a:cubicBezTo>
                    <a:pt x="775" y="4953"/>
                    <a:pt x="853" y="5124"/>
                    <a:pt x="932" y="5288"/>
                  </a:cubicBezTo>
                  <a:cubicBezTo>
                    <a:pt x="1136" y="5734"/>
                    <a:pt x="1385" y="6154"/>
                    <a:pt x="1667" y="6554"/>
                  </a:cubicBezTo>
                  <a:cubicBezTo>
                    <a:pt x="1693" y="6593"/>
                    <a:pt x="1726" y="6626"/>
                    <a:pt x="1752" y="6666"/>
                  </a:cubicBezTo>
                  <a:cubicBezTo>
                    <a:pt x="1898" y="6839"/>
                    <a:pt x="2020" y="6937"/>
                    <a:pt x="2105" y="6937"/>
                  </a:cubicBezTo>
                  <a:cubicBezTo>
                    <a:pt x="2120" y="6937"/>
                    <a:pt x="2133" y="6934"/>
                    <a:pt x="2146" y="6928"/>
                  </a:cubicBezTo>
                  <a:lnTo>
                    <a:pt x="6338" y="5721"/>
                  </a:lnTo>
                  <a:lnTo>
                    <a:pt x="6108" y="5190"/>
                  </a:lnTo>
                  <a:lnTo>
                    <a:pt x="38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6"/>
            <p:cNvSpPr/>
            <p:nvPr/>
          </p:nvSpPr>
          <p:spPr>
            <a:xfrm>
              <a:off x="1005609" y="1772441"/>
              <a:ext cx="542384" cy="178487"/>
            </a:xfrm>
            <a:custGeom>
              <a:avLst/>
              <a:gdLst/>
              <a:ahLst/>
              <a:cxnLst/>
              <a:rect l="l" t="t" r="r" b="b"/>
              <a:pathLst>
                <a:path w="5406" h="1779" extrusionOk="0">
                  <a:moveTo>
                    <a:pt x="5406" y="532"/>
                  </a:moveTo>
                  <a:lnTo>
                    <a:pt x="1214" y="1739"/>
                  </a:lnTo>
                  <a:cubicBezTo>
                    <a:pt x="1129" y="1778"/>
                    <a:pt x="991" y="1680"/>
                    <a:pt x="820" y="1477"/>
                  </a:cubicBezTo>
                  <a:cubicBezTo>
                    <a:pt x="794" y="1437"/>
                    <a:pt x="761" y="1404"/>
                    <a:pt x="735" y="1365"/>
                  </a:cubicBezTo>
                  <a:cubicBezTo>
                    <a:pt x="453" y="965"/>
                    <a:pt x="204" y="545"/>
                    <a:pt x="0" y="99"/>
                  </a:cubicBezTo>
                  <a:cubicBezTo>
                    <a:pt x="919" y="525"/>
                    <a:pt x="2703" y="637"/>
                    <a:pt x="5176" y="1"/>
                  </a:cubicBezTo>
                  <a:close/>
                </a:path>
              </a:pathLst>
            </a:custGeom>
            <a:solidFill>
              <a:srgbClr val="FFFFFF">
                <a:alpha val="8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6"/>
            <p:cNvSpPr/>
            <p:nvPr/>
          </p:nvSpPr>
          <p:spPr>
            <a:xfrm>
              <a:off x="1274794" y="1249721"/>
              <a:ext cx="317344" cy="578402"/>
            </a:xfrm>
            <a:custGeom>
              <a:avLst/>
              <a:gdLst/>
              <a:ahLst/>
              <a:cxnLst/>
              <a:rect l="l" t="t" r="r" b="b"/>
              <a:pathLst>
                <a:path w="3163" h="5765" extrusionOk="0">
                  <a:moveTo>
                    <a:pt x="328" y="1"/>
                  </a:moveTo>
                  <a:cubicBezTo>
                    <a:pt x="291" y="1"/>
                    <a:pt x="256" y="8"/>
                    <a:pt x="223" y="22"/>
                  </a:cubicBezTo>
                  <a:cubicBezTo>
                    <a:pt x="66" y="87"/>
                    <a:pt x="0" y="317"/>
                    <a:pt x="0" y="658"/>
                  </a:cubicBezTo>
                  <a:cubicBezTo>
                    <a:pt x="0" y="710"/>
                    <a:pt x="0" y="770"/>
                    <a:pt x="7" y="829"/>
                  </a:cubicBezTo>
                  <a:cubicBezTo>
                    <a:pt x="46" y="1432"/>
                    <a:pt x="289" y="2298"/>
                    <a:pt x="689" y="3223"/>
                  </a:cubicBezTo>
                  <a:cubicBezTo>
                    <a:pt x="1089" y="4148"/>
                    <a:pt x="1568" y="4915"/>
                    <a:pt x="1981" y="5355"/>
                  </a:cubicBezTo>
                  <a:cubicBezTo>
                    <a:pt x="2021" y="5401"/>
                    <a:pt x="2060" y="5440"/>
                    <a:pt x="2099" y="5480"/>
                  </a:cubicBezTo>
                  <a:cubicBezTo>
                    <a:pt x="2296" y="5661"/>
                    <a:pt x="2473" y="5765"/>
                    <a:pt x="2616" y="5765"/>
                  </a:cubicBezTo>
                  <a:cubicBezTo>
                    <a:pt x="2654" y="5765"/>
                    <a:pt x="2690" y="5757"/>
                    <a:pt x="2723" y="5742"/>
                  </a:cubicBezTo>
                  <a:cubicBezTo>
                    <a:pt x="3162" y="5552"/>
                    <a:pt x="2952" y="4122"/>
                    <a:pt x="2263" y="2541"/>
                  </a:cubicBezTo>
                  <a:cubicBezTo>
                    <a:pt x="1626" y="1077"/>
                    <a:pt x="796" y="1"/>
                    <a:pt x="3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6"/>
            <p:cNvSpPr/>
            <p:nvPr/>
          </p:nvSpPr>
          <p:spPr>
            <a:xfrm>
              <a:off x="1302385" y="790511"/>
              <a:ext cx="896549" cy="1022262"/>
            </a:xfrm>
            <a:custGeom>
              <a:avLst/>
              <a:gdLst/>
              <a:ahLst/>
              <a:cxnLst/>
              <a:rect l="l" t="t" r="r" b="b"/>
              <a:pathLst>
                <a:path w="8936" h="10189" extrusionOk="0">
                  <a:moveTo>
                    <a:pt x="4534" y="0"/>
                  </a:moveTo>
                  <a:cubicBezTo>
                    <a:pt x="3550" y="689"/>
                    <a:pt x="1851" y="2965"/>
                    <a:pt x="112" y="4959"/>
                  </a:cubicBezTo>
                  <a:cubicBezTo>
                    <a:pt x="86" y="4973"/>
                    <a:pt x="73" y="4992"/>
                    <a:pt x="60" y="5012"/>
                  </a:cubicBezTo>
                  <a:cubicBezTo>
                    <a:pt x="53" y="5019"/>
                    <a:pt x="47" y="5025"/>
                    <a:pt x="47" y="5032"/>
                  </a:cubicBezTo>
                  <a:cubicBezTo>
                    <a:pt x="7" y="5176"/>
                    <a:pt x="1" y="5327"/>
                    <a:pt x="34" y="5465"/>
                  </a:cubicBezTo>
                  <a:cubicBezTo>
                    <a:pt x="40" y="5511"/>
                    <a:pt x="47" y="5556"/>
                    <a:pt x="60" y="5609"/>
                  </a:cubicBezTo>
                  <a:cubicBezTo>
                    <a:pt x="152" y="6107"/>
                    <a:pt x="394" y="6855"/>
                    <a:pt x="742" y="7662"/>
                  </a:cubicBezTo>
                  <a:cubicBezTo>
                    <a:pt x="1096" y="8463"/>
                    <a:pt x="1477" y="9151"/>
                    <a:pt x="1785" y="9558"/>
                  </a:cubicBezTo>
                  <a:cubicBezTo>
                    <a:pt x="1818" y="9597"/>
                    <a:pt x="1844" y="9637"/>
                    <a:pt x="1870" y="9670"/>
                  </a:cubicBezTo>
                  <a:cubicBezTo>
                    <a:pt x="2002" y="9827"/>
                    <a:pt x="2113" y="9925"/>
                    <a:pt x="2198" y="9952"/>
                  </a:cubicBezTo>
                  <a:cubicBezTo>
                    <a:pt x="2213" y="9962"/>
                    <a:pt x="2231" y="9967"/>
                    <a:pt x="2250" y="9967"/>
                  </a:cubicBezTo>
                  <a:cubicBezTo>
                    <a:pt x="2266" y="9967"/>
                    <a:pt x="2282" y="9964"/>
                    <a:pt x="2297" y="9958"/>
                  </a:cubicBezTo>
                  <a:cubicBezTo>
                    <a:pt x="4184" y="10020"/>
                    <a:pt x="6167" y="10189"/>
                    <a:pt x="7571" y="10189"/>
                  </a:cubicBezTo>
                  <a:cubicBezTo>
                    <a:pt x="7968" y="10189"/>
                    <a:pt x="8319" y="10175"/>
                    <a:pt x="8608" y="10142"/>
                  </a:cubicBezTo>
                  <a:cubicBezTo>
                    <a:pt x="8732" y="10122"/>
                    <a:pt x="8837" y="10109"/>
                    <a:pt x="8936" y="10089"/>
                  </a:cubicBezTo>
                  <a:lnTo>
                    <a:pt x="4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6"/>
            <p:cNvSpPr/>
            <p:nvPr/>
          </p:nvSpPr>
          <p:spPr>
            <a:xfrm>
              <a:off x="1303087" y="1293265"/>
              <a:ext cx="863641" cy="529943"/>
            </a:xfrm>
            <a:custGeom>
              <a:avLst/>
              <a:gdLst/>
              <a:ahLst/>
              <a:cxnLst/>
              <a:rect l="l" t="t" r="r" b="b"/>
              <a:pathLst>
                <a:path w="8608" h="5282" extrusionOk="0">
                  <a:moveTo>
                    <a:pt x="8607" y="5131"/>
                  </a:moveTo>
                  <a:cubicBezTo>
                    <a:pt x="7295" y="5282"/>
                    <a:pt x="4717" y="5026"/>
                    <a:pt x="2290" y="4947"/>
                  </a:cubicBezTo>
                  <a:lnTo>
                    <a:pt x="2290" y="4947"/>
                  </a:lnTo>
                  <a:cubicBezTo>
                    <a:pt x="2257" y="4960"/>
                    <a:pt x="2224" y="4960"/>
                    <a:pt x="2191" y="4947"/>
                  </a:cubicBezTo>
                  <a:cubicBezTo>
                    <a:pt x="2113" y="4914"/>
                    <a:pt x="1995" y="4816"/>
                    <a:pt x="1870" y="4659"/>
                  </a:cubicBezTo>
                  <a:cubicBezTo>
                    <a:pt x="1837" y="4626"/>
                    <a:pt x="1811" y="4586"/>
                    <a:pt x="1778" y="4547"/>
                  </a:cubicBezTo>
                  <a:cubicBezTo>
                    <a:pt x="1470" y="4140"/>
                    <a:pt x="1089" y="3452"/>
                    <a:pt x="735" y="2651"/>
                  </a:cubicBezTo>
                  <a:cubicBezTo>
                    <a:pt x="387" y="1844"/>
                    <a:pt x="145" y="1096"/>
                    <a:pt x="53" y="598"/>
                  </a:cubicBezTo>
                  <a:cubicBezTo>
                    <a:pt x="40" y="552"/>
                    <a:pt x="33" y="500"/>
                    <a:pt x="33" y="454"/>
                  </a:cubicBezTo>
                  <a:cubicBezTo>
                    <a:pt x="0" y="316"/>
                    <a:pt x="0" y="165"/>
                    <a:pt x="46" y="21"/>
                  </a:cubicBezTo>
                  <a:cubicBezTo>
                    <a:pt x="46" y="14"/>
                    <a:pt x="53" y="8"/>
                    <a:pt x="53" y="1"/>
                  </a:cubicBezTo>
                  <a:cubicBezTo>
                    <a:pt x="250" y="1090"/>
                    <a:pt x="709" y="2140"/>
                    <a:pt x="1542" y="2855"/>
                  </a:cubicBezTo>
                  <a:cubicBezTo>
                    <a:pt x="2290" y="3484"/>
                    <a:pt x="3261" y="3780"/>
                    <a:pt x="4232" y="3675"/>
                  </a:cubicBezTo>
                  <a:cubicBezTo>
                    <a:pt x="5202" y="3556"/>
                    <a:pt x="6075" y="3019"/>
                    <a:pt x="6619" y="2212"/>
                  </a:cubicBezTo>
                  <a:cubicBezTo>
                    <a:pt x="7026" y="2750"/>
                    <a:pt x="7426" y="3294"/>
                    <a:pt x="7833" y="3839"/>
                  </a:cubicBezTo>
                  <a:cubicBezTo>
                    <a:pt x="8122" y="4239"/>
                    <a:pt x="8430" y="4672"/>
                    <a:pt x="8607" y="5131"/>
                  </a:cubicBezTo>
                  <a:close/>
                </a:path>
              </a:pathLst>
            </a:custGeom>
            <a:solidFill>
              <a:srgbClr val="FFFFFF">
                <a:alpha val="8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6"/>
            <p:cNvSpPr/>
            <p:nvPr/>
          </p:nvSpPr>
          <p:spPr>
            <a:xfrm>
              <a:off x="1810556" y="688576"/>
              <a:ext cx="553621" cy="1126004"/>
            </a:xfrm>
            <a:custGeom>
              <a:avLst/>
              <a:gdLst/>
              <a:ahLst/>
              <a:cxnLst/>
              <a:rect l="l" t="t" r="r" b="b"/>
              <a:pathLst>
                <a:path w="5518" h="11223" extrusionOk="0">
                  <a:moveTo>
                    <a:pt x="347" y="0"/>
                  </a:moveTo>
                  <a:cubicBezTo>
                    <a:pt x="315" y="0"/>
                    <a:pt x="284" y="7"/>
                    <a:pt x="256" y="19"/>
                  </a:cubicBezTo>
                  <a:cubicBezTo>
                    <a:pt x="46" y="111"/>
                    <a:pt x="0" y="518"/>
                    <a:pt x="85" y="1147"/>
                  </a:cubicBezTo>
                  <a:cubicBezTo>
                    <a:pt x="99" y="1246"/>
                    <a:pt x="112" y="1351"/>
                    <a:pt x="138" y="1469"/>
                  </a:cubicBezTo>
                  <a:cubicBezTo>
                    <a:pt x="341" y="2590"/>
                    <a:pt x="886" y="4263"/>
                    <a:pt x="1666" y="6061"/>
                  </a:cubicBezTo>
                  <a:cubicBezTo>
                    <a:pt x="1922" y="6645"/>
                    <a:pt x="2185" y="7202"/>
                    <a:pt x="2447" y="7720"/>
                  </a:cubicBezTo>
                  <a:cubicBezTo>
                    <a:pt x="2992" y="8790"/>
                    <a:pt x="3536" y="9688"/>
                    <a:pt x="4002" y="10305"/>
                  </a:cubicBezTo>
                  <a:cubicBezTo>
                    <a:pt x="4067" y="10397"/>
                    <a:pt x="4133" y="10476"/>
                    <a:pt x="4199" y="10561"/>
                  </a:cubicBezTo>
                  <a:cubicBezTo>
                    <a:pt x="4548" y="10984"/>
                    <a:pt x="4845" y="11223"/>
                    <a:pt x="5050" y="11223"/>
                  </a:cubicBezTo>
                  <a:cubicBezTo>
                    <a:pt x="5084" y="11223"/>
                    <a:pt x="5115" y="11217"/>
                    <a:pt x="5143" y="11204"/>
                  </a:cubicBezTo>
                  <a:cubicBezTo>
                    <a:pt x="5517" y="11040"/>
                    <a:pt x="5366" y="9787"/>
                    <a:pt x="4828" y="8068"/>
                  </a:cubicBezTo>
                  <a:cubicBezTo>
                    <a:pt x="4513" y="7078"/>
                    <a:pt x="4146" y="6107"/>
                    <a:pt x="3726" y="5162"/>
                  </a:cubicBezTo>
                  <a:cubicBezTo>
                    <a:pt x="2442" y="2226"/>
                    <a:pt x="974" y="0"/>
                    <a:pt x="3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6"/>
            <p:cNvSpPr/>
            <p:nvPr/>
          </p:nvSpPr>
          <p:spPr>
            <a:xfrm>
              <a:off x="2306788" y="720681"/>
              <a:ext cx="347643" cy="406838"/>
            </a:xfrm>
            <a:custGeom>
              <a:avLst/>
              <a:gdLst/>
              <a:ahLst/>
              <a:cxnLst/>
              <a:rect l="l" t="t" r="r" b="b"/>
              <a:pathLst>
                <a:path w="3465" h="4055" extrusionOk="0">
                  <a:moveTo>
                    <a:pt x="3451" y="1"/>
                  </a:moveTo>
                  <a:lnTo>
                    <a:pt x="492" y="1477"/>
                  </a:lnTo>
                  <a:lnTo>
                    <a:pt x="1614" y="2559"/>
                  </a:lnTo>
                  <a:lnTo>
                    <a:pt x="0" y="4055"/>
                  </a:lnTo>
                  <a:lnTo>
                    <a:pt x="3464" y="2428"/>
                  </a:lnTo>
                  <a:lnTo>
                    <a:pt x="2421" y="124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6"/>
            <p:cNvSpPr/>
            <p:nvPr/>
          </p:nvSpPr>
          <p:spPr>
            <a:xfrm>
              <a:off x="2324547" y="1184708"/>
              <a:ext cx="342326" cy="181798"/>
            </a:xfrm>
            <a:custGeom>
              <a:avLst/>
              <a:gdLst/>
              <a:ahLst/>
              <a:cxnLst/>
              <a:rect l="l" t="t" r="r" b="b"/>
              <a:pathLst>
                <a:path w="3412" h="1812" extrusionOk="0">
                  <a:moveTo>
                    <a:pt x="1431" y="1"/>
                  </a:moveTo>
                  <a:lnTo>
                    <a:pt x="1411" y="1004"/>
                  </a:lnTo>
                  <a:lnTo>
                    <a:pt x="1" y="899"/>
                  </a:lnTo>
                  <a:lnTo>
                    <a:pt x="1" y="899"/>
                  </a:lnTo>
                  <a:lnTo>
                    <a:pt x="2283" y="1811"/>
                  </a:lnTo>
                  <a:lnTo>
                    <a:pt x="2382" y="801"/>
                  </a:lnTo>
                  <a:lnTo>
                    <a:pt x="3412" y="742"/>
                  </a:lnTo>
                  <a:lnTo>
                    <a:pt x="14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6"/>
            <p:cNvSpPr/>
            <p:nvPr/>
          </p:nvSpPr>
          <p:spPr>
            <a:xfrm>
              <a:off x="2056064" y="1461819"/>
              <a:ext cx="308113" cy="360084"/>
            </a:xfrm>
            <a:custGeom>
              <a:avLst/>
              <a:gdLst/>
              <a:ahLst/>
              <a:cxnLst/>
              <a:rect l="l" t="t" r="r" b="b"/>
              <a:pathLst>
                <a:path w="3071" h="3589" extrusionOk="0">
                  <a:moveTo>
                    <a:pt x="2696" y="3497"/>
                  </a:moveTo>
                  <a:cubicBezTo>
                    <a:pt x="2493" y="3589"/>
                    <a:pt x="2158" y="3346"/>
                    <a:pt x="1752" y="2854"/>
                  </a:cubicBezTo>
                  <a:cubicBezTo>
                    <a:pt x="1686" y="2769"/>
                    <a:pt x="1620" y="2690"/>
                    <a:pt x="1555" y="2598"/>
                  </a:cubicBezTo>
                  <a:cubicBezTo>
                    <a:pt x="1089" y="1981"/>
                    <a:pt x="545" y="1083"/>
                    <a:pt x="0" y="13"/>
                  </a:cubicBezTo>
                  <a:lnTo>
                    <a:pt x="13" y="0"/>
                  </a:lnTo>
                  <a:cubicBezTo>
                    <a:pt x="361" y="630"/>
                    <a:pt x="1384" y="1712"/>
                    <a:pt x="1975" y="1083"/>
                  </a:cubicBezTo>
                  <a:cubicBezTo>
                    <a:pt x="2158" y="873"/>
                    <a:pt x="2296" y="624"/>
                    <a:pt x="2381" y="355"/>
                  </a:cubicBezTo>
                  <a:cubicBezTo>
                    <a:pt x="2919" y="2080"/>
                    <a:pt x="3070" y="3333"/>
                    <a:pt x="2696" y="3497"/>
                  </a:cubicBezTo>
                  <a:close/>
                </a:path>
              </a:pathLst>
            </a:custGeom>
            <a:solidFill>
              <a:srgbClr val="FFFFFF">
                <a:alpha val="8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6"/>
            <p:cNvSpPr/>
            <p:nvPr/>
          </p:nvSpPr>
          <p:spPr>
            <a:xfrm>
              <a:off x="1829619" y="689780"/>
              <a:ext cx="6622" cy="4716"/>
            </a:xfrm>
            <a:custGeom>
              <a:avLst/>
              <a:gdLst/>
              <a:ahLst/>
              <a:cxnLst/>
              <a:rect l="l" t="t" r="r" b="b"/>
              <a:pathLst>
                <a:path w="66" h="47" extrusionOk="0">
                  <a:moveTo>
                    <a:pt x="66" y="0"/>
                  </a:moveTo>
                  <a:cubicBezTo>
                    <a:pt x="40" y="14"/>
                    <a:pt x="14" y="27"/>
                    <a:pt x="0" y="46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EA64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6"/>
            <p:cNvSpPr/>
            <p:nvPr/>
          </p:nvSpPr>
          <p:spPr>
            <a:xfrm>
              <a:off x="1620331" y="694395"/>
              <a:ext cx="697695" cy="1162223"/>
            </a:xfrm>
            <a:custGeom>
              <a:avLst/>
              <a:gdLst/>
              <a:ahLst/>
              <a:cxnLst/>
              <a:rect l="l" t="t" r="r" b="b"/>
              <a:pathLst>
                <a:path w="6954" h="11584" extrusionOk="0">
                  <a:moveTo>
                    <a:pt x="2086" y="0"/>
                  </a:moveTo>
                  <a:lnTo>
                    <a:pt x="492" y="1109"/>
                  </a:lnTo>
                  <a:cubicBezTo>
                    <a:pt x="0" y="1450"/>
                    <a:pt x="597" y="3976"/>
                    <a:pt x="1817" y="6764"/>
                  </a:cubicBezTo>
                  <a:cubicBezTo>
                    <a:pt x="2231" y="7715"/>
                    <a:pt x="2696" y="8640"/>
                    <a:pt x="3221" y="9539"/>
                  </a:cubicBezTo>
                  <a:cubicBezTo>
                    <a:pt x="3961" y="10780"/>
                    <a:pt x="4635" y="11584"/>
                    <a:pt x="5014" y="11584"/>
                  </a:cubicBezTo>
                  <a:cubicBezTo>
                    <a:pt x="5031" y="11584"/>
                    <a:pt x="5048" y="11582"/>
                    <a:pt x="5065" y="11579"/>
                  </a:cubicBezTo>
                  <a:lnTo>
                    <a:pt x="6954" y="11165"/>
                  </a:lnTo>
                  <a:lnTo>
                    <a:pt x="6954" y="11165"/>
                  </a:lnTo>
                  <a:cubicBezTo>
                    <a:pt x="6951" y="11166"/>
                    <a:pt x="6948" y="11166"/>
                    <a:pt x="6946" y="11166"/>
                  </a:cubicBezTo>
                  <a:cubicBezTo>
                    <a:pt x="6736" y="11166"/>
                    <a:pt x="6444" y="10924"/>
                    <a:pt x="6095" y="10496"/>
                  </a:cubicBezTo>
                  <a:cubicBezTo>
                    <a:pt x="5688" y="10004"/>
                    <a:pt x="5209" y="9263"/>
                    <a:pt x="4717" y="8358"/>
                  </a:cubicBezTo>
                  <a:cubicBezTo>
                    <a:pt x="4336" y="7656"/>
                    <a:pt x="3943" y="6856"/>
                    <a:pt x="3569" y="5996"/>
                  </a:cubicBezTo>
                  <a:cubicBezTo>
                    <a:pt x="2703" y="4022"/>
                    <a:pt x="2132" y="2204"/>
                    <a:pt x="1981" y="1083"/>
                  </a:cubicBezTo>
                  <a:cubicBezTo>
                    <a:pt x="1909" y="525"/>
                    <a:pt x="1942" y="145"/>
                    <a:pt x="20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6"/>
            <p:cNvSpPr/>
            <p:nvPr/>
          </p:nvSpPr>
          <p:spPr>
            <a:xfrm>
              <a:off x="1943494" y="1532853"/>
              <a:ext cx="374532" cy="331189"/>
            </a:xfrm>
            <a:custGeom>
              <a:avLst/>
              <a:gdLst/>
              <a:ahLst/>
              <a:cxnLst/>
              <a:rect l="l" t="t" r="r" b="b"/>
              <a:pathLst>
                <a:path w="3733" h="3301" extrusionOk="0">
                  <a:moveTo>
                    <a:pt x="3733" y="2808"/>
                  </a:moveTo>
                  <a:lnTo>
                    <a:pt x="1844" y="3222"/>
                  </a:lnTo>
                  <a:cubicBezTo>
                    <a:pt x="1476" y="3300"/>
                    <a:pt x="774" y="2480"/>
                    <a:pt x="0" y="1182"/>
                  </a:cubicBezTo>
                  <a:cubicBezTo>
                    <a:pt x="958" y="1752"/>
                    <a:pt x="1922" y="1608"/>
                    <a:pt x="1496" y="1"/>
                  </a:cubicBezTo>
                  <a:cubicBezTo>
                    <a:pt x="1988" y="913"/>
                    <a:pt x="2467" y="1654"/>
                    <a:pt x="2874" y="2146"/>
                  </a:cubicBezTo>
                  <a:cubicBezTo>
                    <a:pt x="3228" y="2572"/>
                    <a:pt x="3523" y="2815"/>
                    <a:pt x="3733" y="2808"/>
                  </a:cubicBezTo>
                  <a:close/>
                </a:path>
              </a:pathLst>
            </a:custGeom>
            <a:solidFill>
              <a:srgbClr val="FFFFFF">
                <a:alpha val="8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6"/>
            <p:cNvSpPr/>
            <p:nvPr/>
          </p:nvSpPr>
          <p:spPr>
            <a:xfrm>
              <a:off x="2317925" y="1812573"/>
              <a:ext cx="8729" cy="2107"/>
            </a:xfrm>
            <a:custGeom>
              <a:avLst/>
              <a:gdLst/>
              <a:ahLst/>
              <a:cxnLst/>
              <a:rect l="l" t="t" r="r" b="b"/>
              <a:pathLst>
                <a:path w="87" h="21" extrusionOk="0">
                  <a:moveTo>
                    <a:pt x="86" y="1"/>
                  </a:moveTo>
                  <a:lnTo>
                    <a:pt x="6" y="19"/>
                  </a:lnTo>
                  <a:lnTo>
                    <a:pt x="6" y="19"/>
                  </a:lnTo>
                  <a:cubicBezTo>
                    <a:pt x="32" y="14"/>
                    <a:pt x="62" y="13"/>
                    <a:pt x="86" y="1"/>
                  </a:cubicBezTo>
                  <a:close/>
                  <a:moveTo>
                    <a:pt x="6" y="19"/>
                  </a:moveTo>
                  <a:lnTo>
                    <a:pt x="6" y="19"/>
                  </a:lnTo>
                  <a:cubicBezTo>
                    <a:pt x="4" y="20"/>
                    <a:pt x="3" y="20"/>
                    <a:pt x="1" y="20"/>
                  </a:cubicBezTo>
                  <a:lnTo>
                    <a:pt x="6" y="19"/>
                  </a:lnTo>
                  <a:close/>
                </a:path>
              </a:pathLst>
            </a:custGeom>
            <a:solidFill>
              <a:srgbClr val="EA64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6"/>
            <p:cNvSpPr/>
            <p:nvPr/>
          </p:nvSpPr>
          <p:spPr>
            <a:xfrm>
              <a:off x="1824301" y="835258"/>
              <a:ext cx="387775" cy="887319"/>
            </a:xfrm>
            <a:custGeom>
              <a:avLst/>
              <a:gdLst/>
              <a:ahLst/>
              <a:cxnLst/>
              <a:rect l="l" t="t" r="r" b="b"/>
              <a:pathLst>
                <a:path w="3865" h="8844" extrusionOk="0">
                  <a:moveTo>
                    <a:pt x="1" y="0"/>
                  </a:moveTo>
                  <a:cubicBezTo>
                    <a:pt x="152" y="820"/>
                    <a:pt x="473" y="1916"/>
                    <a:pt x="939" y="3149"/>
                  </a:cubicBezTo>
                  <a:cubicBezTo>
                    <a:pt x="1123" y="3608"/>
                    <a:pt x="1319" y="4100"/>
                    <a:pt x="1536" y="4592"/>
                  </a:cubicBezTo>
                  <a:cubicBezTo>
                    <a:pt x="1772" y="5150"/>
                    <a:pt x="2028" y="5681"/>
                    <a:pt x="2271" y="6173"/>
                  </a:cubicBezTo>
                  <a:cubicBezTo>
                    <a:pt x="2828" y="7288"/>
                    <a:pt x="3386" y="8213"/>
                    <a:pt x="3865" y="8843"/>
                  </a:cubicBezTo>
                  <a:cubicBezTo>
                    <a:pt x="3701" y="7951"/>
                    <a:pt x="3327" y="6718"/>
                    <a:pt x="2789" y="5353"/>
                  </a:cubicBezTo>
                  <a:cubicBezTo>
                    <a:pt x="2651" y="4992"/>
                    <a:pt x="2494" y="4618"/>
                    <a:pt x="2330" y="4245"/>
                  </a:cubicBezTo>
                  <a:cubicBezTo>
                    <a:pt x="2199" y="3936"/>
                    <a:pt x="2054" y="3628"/>
                    <a:pt x="1916" y="3333"/>
                  </a:cubicBezTo>
                  <a:cubicBezTo>
                    <a:pt x="1254" y="1935"/>
                    <a:pt x="572" y="755"/>
                    <a:pt x="1" y="0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6"/>
            <p:cNvSpPr/>
            <p:nvPr/>
          </p:nvSpPr>
          <p:spPr>
            <a:xfrm>
              <a:off x="1918511" y="1151097"/>
              <a:ext cx="206078" cy="304201"/>
            </a:xfrm>
            <a:custGeom>
              <a:avLst/>
              <a:gdLst/>
              <a:ahLst/>
              <a:cxnLst/>
              <a:rect l="l" t="t" r="r" b="b"/>
              <a:pathLst>
                <a:path w="2054" h="3032" extrusionOk="0">
                  <a:moveTo>
                    <a:pt x="0" y="1"/>
                  </a:moveTo>
                  <a:lnTo>
                    <a:pt x="0" y="1"/>
                  </a:lnTo>
                  <a:cubicBezTo>
                    <a:pt x="184" y="467"/>
                    <a:pt x="380" y="959"/>
                    <a:pt x="597" y="1451"/>
                  </a:cubicBezTo>
                  <a:lnTo>
                    <a:pt x="597" y="1457"/>
                  </a:lnTo>
                  <a:cubicBezTo>
                    <a:pt x="833" y="2008"/>
                    <a:pt x="1089" y="2540"/>
                    <a:pt x="1332" y="3032"/>
                  </a:cubicBezTo>
                  <a:cubicBezTo>
                    <a:pt x="1548" y="2782"/>
                    <a:pt x="1719" y="2507"/>
                    <a:pt x="1850" y="2205"/>
                  </a:cubicBezTo>
                  <a:cubicBezTo>
                    <a:pt x="2027" y="1772"/>
                    <a:pt x="2053" y="1346"/>
                    <a:pt x="1896" y="985"/>
                  </a:cubicBezTo>
                  <a:cubicBezTo>
                    <a:pt x="1738" y="618"/>
                    <a:pt x="1410" y="349"/>
                    <a:pt x="977" y="185"/>
                  </a:cubicBezTo>
                  <a:cubicBezTo>
                    <a:pt x="663" y="73"/>
                    <a:pt x="335" y="1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6"/>
            <p:cNvSpPr/>
            <p:nvPr/>
          </p:nvSpPr>
          <p:spPr>
            <a:xfrm>
              <a:off x="1978308" y="1249822"/>
              <a:ext cx="146281" cy="205476"/>
            </a:xfrm>
            <a:custGeom>
              <a:avLst/>
              <a:gdLst/>
              <a:ahLst/>
              <a:cxnLst/>
              <a:rect l="l" t="t" r="r" b="b"/>
              <a:pathLst>
                <a:path w="1458" h="2048" extrusionOk="0">
                  <a:moveTo>
                    <a:pt x="1254" y="1221"/>
                  </a:moveTo>
                  <a:cubicBezTo>
                    <a:pt x="1123" y="1523"/>
                    <a:pt x="952" y="1798"/>
                    <a:pt x="736" y="2048"/>
                  </a:cubicBezTo>
                  <a:cubicBezTo>
                    <a:pt x="493" y="1556"/>
                    <a:pt x="237" y="1024"/>
                    <a:pt x="1" y="473"/>
                  </a:cubicBezTo>
                  <a:cubicBezTo>
                    <a:pt x="637" y="814"/>
                    <a:pt x="1247" y="723"/>
                    <a:pt x="1300" y="1"/>
                  </a:cubicBezTo>
                  <a:cubicBezTo>
                    <a:pt x="1457" y="368"/>
                    <a:pt x="1431" y="788"/>
                    <a:pt x="1254" y="1221"/>
                  </a:cubicBezTo>
                  <a:close/>
                </a:path>
              </a:pathLst>
            </a:custGeom>
            <a:solidFill>
              <a:srgbClr val="2C1629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6"/>
            <p:cNvSpPr/>
            <p:nvPr/>
          </p:nvSpPr>
          <p:spPr>
            <a:xfrm>
              <a:off x="2317925" y="1812573"/>
              <a:ext cx="8729" cy="2107"/>
            </a:xfrm>
            <a:custGeom>
              <a:avLst/>
              <a:gdLst/>
              <a:ahLst/>
              <a:cxnLst/>
              <a:rect l="l" t="t" r="r" b="b"/>
              <a:pathLst>
                <a:path w="87" h="21" extrusionOk="0">
                  <a:moveTo>
                    <a:pt x="86" y="1"/>
                  </a:moveTo>
                  <a:lnTo>
                    <a:pt x="6" y="19"/>
                  </a:lnTo>
                  <a:lnTo>
                    <a:pt x="6" y="19"/>
                  </a:lnTo>
                  <a:cubicBezTo>
                    <a:pt x="32" y="14"/>
                    <a:pt x="62" y="13"/>
                    <a:pt x="86" y="1"/>
                  </a:cubicBezTo>
                  <a:close/>
                  <a:moveTo>
                    <a:pt x="6" y="19"/>
                  </a:moveTo>
                  <a:lnTo>
                    <a:pt x="6" y="19"/>
                  </a:lnTo>
                  <a:cubicBezTo>
                    <a:pt x="4" y="20"/>
                    <a:pt x="3" y="20"/>
                    <a:pt x="1" y="20"/>
                  </a:cubicBezTo>
                  <a:lnTo>
                    <a:pt x="6" y="19"/>
                  </a:lnTo>
                  <a:close/>
                </a:path>
              </a:pathLst>
            </a:custGeom>
            <a:solidFill>
              <a:srgbClr val="00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6"/>
            <p:cNvSpPr/>
            <p:nvPr/>
          </p:nvSpPr>
          <p:spPr>
            <a:xfrm>
              <a:off x="1168143" y="1831535"/>
              <a:ext cx="399614" cy="801235"/>
            </a:xfrm>
            <a:custGeom>
              <a:avLst/>
              <a:gdLst/>
              <a:ahLst/>
              <a:cxnLst/>
              <a:rect l="l" t="t" r="r" b="b"/>
              <a:pathLst>
                <a:path w="3983" h="7986" extrusionOk="0">
                  <a:moveTo>
                    <a:pt x="2130" y="1"/>
                  </a:moveTo>
                  <a:cubicBezTo>
                    <a:pt x="1413" y="1"/>
                    <a:pt x="216" y="303"/>
                    <a:pt x="86" y="815"/>
                  </a:cubicBezTo>
                  <a:cubicBezTo>
                    <a:pt x="1" y="1157"/>
                    <a:pt x="2014" y="7303"/>
                    <a:pt x="2395" y="7769"/>
                  </a:cubicBezTo>
                  <a:cubicBezTo>
                    <a:pt x="2513" y="7914"/>
                    <a:pt x="2668" y="7986"/>
                    <a:pt x="2832" y="7986"/>
                  </a:cubicBezTo>
                  <a:cubicBezTo>
                    <a:pt x="3196" y="7986"/>
                    <a:pt x="3606" y="7632"/>
                    <a:pt x="3759" y="6936"/>
                  </a:cubicBezTo>
                  <a:cubicBezTo>
                    <a:pt x="3982" y="5919"/>
                    <a:pt x="2644" y="120"/>
                    <a:pt x="2644" y="120"/>
                  </a:cubicBezTo>
                  <a:cubicBezTo>
                    <a:pt x="2580" y="39"/>
                    <a:pt x="2386" y="1"/>
                    <a:pt x="2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4" name="Google Shape;1514;p56"/>
          <p:cNvGrpSpPr/>
          <p:nvPr/>
        </p:nvGrpSpPr>
        <p:grpSpPr>
          <a:xfrm rot="-346475">
            <a:off x="1388198" y="3501121"/>
            <a:ext cx="828733" cy="796556"/>
            <a:chOff x="5219036" y="970410"/>
            <a:chExt cx="853460" cy="820322"/>
          </a:xfrm>
        </p:grpSpPr>
        <p:sp>
          <p:nvSpPr>
            <p:cNvPr id="1515" name="Google Shape;1515;p56"/>
            <p:cNvSpPr/>
            <p:nvPr/>
          </p:nvSpPr>
          <p:spPr>
            <a:xfrm>
              <a:off x="5219036" y="970410"/>
              <a:ext cx="853460" cy="820322"/>
            </a:xfrm>
            <a:custGeom>
              <a:avLst/>
              <a:gdLst/>
              <a:ahLst/>
              <a:cxnLst/>
              <a:rect l="l" t="t" r="r" b="b"/>
              <a:pathLst>
                <a:path w="30700" h="29508" extrusionOk="0">
                  <a:moveTo>
                    <a:pt x="15995" y="1"/>
                  </a:moveTo>
                  <a:cubicBezTo>
                    <a:pt x="15975" y="1"/>
                    <a:pt x="15955" y="1"/>
                    <a:pt x="15935" y="1"/>
                  </a:cubicBezTo>
                  <a:cubicBezTo>
                    <a:pt x="9952" y="1"/>
                    <a:pt x="4586" y="3578"/>
                    <a:pt x="2310" y="9106"/>
                  </a:cubicBezTo>
                  <a:cubicBezTo>
                    <a:pt x="1" y="14602"/>
                    <a:pt x="1269" y="20976"/>
                    <a:pt x="5497" y="25171"/>
                  </a:cubicBezTo>
                  <a:cubicBezTo>
                    <a:pt x="8329" y="28003"/>
                    <a:pt x="12109" y="29507"/>
                    <a:pt x="15949" y="29507"/>
                  </a:cubicBezTo>
                  <a:cubicBezTo>
                    <a:pt x="17841" y="29507"/>
                    <a:pt x="19747" y="29142"/>
                    <a:pt x="21561" y="28390"/>
                  </a:cubicBezTo>
                  <a:cubicBezTo>
                    <a:pt x="27090" y="26082"/>
                    <a:pt x="30667" y="20716"/>
                    <a:pt x="30667" y="14765"/>
                  </a:cubicBezTo>
                  <a:cubicBezTo>
                    <a:pt x="30699" y="6622"/>
                    <a:pt x="24130" y="1"/>
                    <a:pt x="159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6"/>
            <p:cNvSpPr/>
            <p:nvPr/>
          </p:nvSpPr>
          <p:spPr>
            <a:xfrm>
              <a:off x="5372740" y="1154833"/>
              <a:ext cx="578601" cy="635591"/>
            </a:xfrm>
            <a:custGeom>
              <a:avLst/>
              <a:gdLst/>
              <a:ahLst/>
              <a:cxnLst/>
              <a:rect l="l" t="t" r="r" b="b"/>
              <a:pathLst>
                <a:path w="20813" h="22863" extrusionOk="0">
                  <a:moveTo>
                    <a:pt x="10406" y="1"/>
                  </a:moveTo>
                  <a:cubicBezTo>
                    <a:pt x="4911" y="1"/>
                    <a:pt x="2407" y="6830"/>
                    <a:pt x="6602" y="10375"/>
                  </a:cubicBezTo>
                  <a:cubicBezTo>
                    <a:pt x="3090" y="11740"/>
                    <a:pt x="553" y="14862"/>
                    <a:pt x="0" y="18570"/>
                  </a:cubicBezTo>
                  <a:cubicBezTo>
                    <a:pt x="2862" y="21431"/>
                    <a:pt x="6626" y="22862"/>
                    <a:pt x="10394" y="22862"/>
                  </a:cubicBezTo>
                  <a:cubicBezTo>
                    <a:pt x="14162" y="22862"/>
                    <a:pt x="17935" y="21431"/>
                    <a:pt x="20813" y="18570"/>
                  </a:cubicBezTo>
                  <a:cubicBezTo>
                    <a:pt x="20227" y="14862"/>
                    <a:pt x="17691" y="11740"/>
                    <a:pt x="14179" y="10375"/>
                  </a:cubicBezTo>
                  <a:cubicBezTo>
                    <a:pt x="18406" y="6830"/>
                    <a:pt x="15870" y="1"/>
                    <a:pt x="104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AB2FBE-22EA-8DA2-2255-04C9A0A588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191" b="5763"/>
          <a:stretch>
            <a:fillRect/>
          </a:stretch>
        </p:blipFill>
        <p:spPr>
          <a:xfrm>
            <a:off x="1311233" y="512027"/>
            <a:ext cx="6759425" cy="4631473"/>
          </a:xfrm>
          <a:prstGeom prst="rect">
            <a:avLst/>
          </a:prstGeom>
        </p:spPr>
      </p:pic>
      <p:grpSp>
        <p:nvGrpSpPr>
          <p:cNvPr id="9" name="Google Shape;632;p43">
            <a:extLst>
              <a:ext uri="{FF2B5EF4-FFF2-40B4-BE49-F238E27FC236}">
                <a16:creationId xmlns:a16="http://schemas.microsoft.com/office/drawing/2014/main" id="{E0E4481C-C1E3-6C43-B06E-DE9BE7DB0DB7}"/>
              </a:ext>
            </a:extLst>
          </p:cNvPr>
          <p:cNvGrpSpPr/>
          <p:nvPr/>
        </p:nvGrpSpPr>
        <p:grpSpPr>
          <a:xfrm flipH="1">
            <a:off x="453482" y="312234"/>
            <a:ext cx="2490439" cy="719055"/>
            <a:chOff x="5964299" y="2114563"/>
            <a:chExt cx="7703999" cy="883215"/>
          </a:xfrm>
        </p:grpSpPr>
        <p:sp>
          <p:nvSpPr>
            <p:cNvPr id="10" name="Google Shape;633;p43">
              <a:extLst>
                <a:ext uri="{FF2B5EF4-FFF2-40B4-BE49-F238E27FC236}">
                  <a16:creationId xmlns:a16="http://schemas.microsoft.com/office/drawing/2014/main" id="{198EF582-11FC-A5F7-27FD-D3FAE8D224DF}"/>
                </a:ext>
              </a:extLst>
            </p:cNvPr>
            <p:cNvSpPr/>
            <p:nvPr/>
          </p:nvSpPr>
          <p:spPr>
            <a:xfrm>
              <a:off x="5964299" y="2114563"/>
              <a:ext cx="7703999" cy="600599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800" b="1" dirty="0">
                  <a:solidFill>
                    <a:schemeClr val="dk1"/>
                  </a:solidFill>
                  <a:latin typeface="Kufam"/>
                  <a:cs typeface="Kufam"/>
                </a:rPr>
                <a:t>Login</a:t>
              </a:r>
              <a:r>
                <a:rPr lang="en-GB" sz="2800" dirty="0"/>
                <a:t> </a:t>
              </a:r>
              <a:r>
                <a:rPr lang="en-GB" sz="2800" b="1" dirty="0">
                  <a:solidFill>
                    <a:schemeClr val="dk1"/>
                  </a:solidFill>
                  <a:latin typeface="Kufam"/>
                  <a:cs typeface="Kufam"/>
                  <a:sym typeface="Kufam"/>
                </a:rPr>
                <a:t>Page</a:t>
              </a:r>
              <a:r>
                <a:rPr lang="en-GB" sz="2800" dirty="0"/>
                <a:t> </a:t>
              </a:r>
              <a:endParaRPr sz="2800" dirty="0"/>
            </a:p>
          </p:txBody>
        </p:sp>
        <p:sp>
          <p:nvSpPr>
            <p:cNvPr id="11" name="Google Shape;634;p43">
              <a:extLst>
                <a:ext uri="{FF2B5EF4-FFF2-40B4-BE49-F238E27FC236}">
                  <a16:creationId xmlns:a16="http://schemas.microsoft.com/office/drawing/2014/main" id="{4B90B562-0B30-8FAC-F355-02B4006E3D7D}"/>
                </a:ext>
              </a:extLst>
            </p:cNvPr>
            <p:cNvSpPr/>
            <p:nvPr/>
          </p:nvSpPr>
          <p:spPr>
            <a:xfrm flipH="1">
              <a:off x="12827500" y="2671546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</p:spTree>
    <p:extLst>
      <p:ext uri="{BB962C8B-B14F-4D97-AF65-F5344CB8AC3E}">
        <p14:creationId xmlns:p14="http://schemas.microsoft.com/office/powerpoint/2010/main" val="2082272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BFDD5-363B-793F-D643-B9FE7A5FD3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632;p43">
            <a:extLst>
              <a:ext uri="{FF2B5EF4-FFF2-40B4-BE49-F238E27FC236}">
                <a16:creationId xmlns:a16="http://schemas.microsoft.com/office/drawing/2014/main" id="{D27BCA7B-E73C-9D9C-2AFE-4B794B64D0B4}"/>
              </a:ext>
            </a:extLst>
          </p:cNvPr>
          <p:cNvGrpSpPr/>
          <p:nvPr/>
        </p:nvGrpSpPr>
        <p:grpSpPr>
          <a:xfrm flipH="1">
            <a:off x="453481" y="312234"/>
            <a:ext cx="3085172" cy="719055"/>
            <a:chOff x="5964299" y="2114563"/>
            <a:chExt cx="7703999" cy="883215"/>
          </a:xfrm>
        </p:grpSpPr>
        <p:sp>
          <p:nvSpPr>
            <p:cNvPr id="10" name="Google Shape;633;p43">
              <a:extLst>
                <a:ext uri="{FF2B5EF4-FFF2-40B4-BE49-F238E27FC236}">
                  <a16:creationId xmlns:a16="http://schemas.microsoft.com/office/drawing/2014/main" id="{BEAD9E19-4D0C-8A4F-B560-36B351A73E0F}"/>
                </a:ext>
              </a:extLst>
            </p:cNvPr>
            <p:cNvSpPr/>
            <p:nvPr/>
          </p:nvSpPr>
          <p:spPr>
            <a:xfrm>
              <a:off x="5964299" y="2114563"/>
              <a:ext cx="7703999" cy="600599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800" b="1" dirty="0">
                  <a:solidFill>
                    <a:schemeClr val="dk1"/>
                  </a:solidFill>
                  <a:latin typeface="Kufam"/>
                  <a:cs typeface="Kufam"/>
                </a:rPr>
                <a:t>Register</a:t>
              </a:r>
              <a:r>
                <a:rPr lang="en-GB" sz="2800" dirty="0"/>
                <a:t> </a:t>
              </a:r>
              <a:r>
                <a:rPr lang="en-GB" sz="2800" b="1" dirty="0">
                  <a:solidFill>
                    <a:schemeClr val="dk1"/>
                  </a:solidFill>
                  <a:latin typeface="Kufam"/>
                  <a:cs typeface="Kufam"/>
                  <a:sym typeface="Kufam"/>
                </a:rPr>
                <a:t>Page</a:t>
              </a:r>
              <a:r>
                <a:rPr lang="en-GB" sz="2800" dirty="0"/>
                <a:t> </a:t>
              </a:r>
              <a:endParaRPr sz="2800" dirty="0"/>
            </a:p>
          </p:txBody>
        </p:sp>
        <p:sp>
          <p:nvSpPr>
            <p:cNvPr id="11" name="Google Shape;634;p43">
              <a:extLst>
                <a:ext uri="{FF2B5EF4-FFF2-40B4-BE49-F238E27FC236}">
                  <a16:creationId xmlns:a16="http://schemas.microsoft.com/office/drawing/2014/main" id="{66FB57C2-F9C4-E15F-FEC7-EE2DA270C957}"/>
                </a:ext>
              </a:extLst>
            </p:cNvPr>
            <p:cNvSpPr/>
            <p:nvPr/>
          </p:nvSpPr>
          <p:spPr>
            <a:xfrm flipH="1">
              <a:off x="12827500" y="2671546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2F66B4C-33A9-8DF5-BC67-714159778D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2" t="13730" r="3658" b="15725"/>
          <a:stretch>
            <a:fillRect/>
          </a:stretch>
        </p:blipFill>
        <p:spPr>
          <a:xfrm>
            <a:off x="982515" y="1031289"/>
            <a:ext cx="7514714" cy="3040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07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A0EB10-54DF-4B71-AD41-4CB2E1DAB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632;p43">
            <a:extLst>
              <a:ext uri="{FF2B5EF4-FFF2-40B4-BE49-F238E27FC236}">
                <a16:creationId xmlns:a16="http://schemas.microsoft.com/office/drawing/2014/main" id="{5569B7C4-EFC8-4BDD-2C99-771F61A28AC3}"/>
              </a:ext>
            </a:extLst>
          </p:cNvPr>
          <p:cNvGrpSpPr/>
          <p:nvPr/>
        </p:nvGrpSpPr>
        <p:grpSpPr>
          <a:xfrm flipH="1">
            <a:off x="453481" y="312234"/>
            <a:ext cx="4215163" cy="719055"/>
            <a:chOff x="5964299" y="2114563"/>
            <a:chExt cx="7703999" cy="883215"/>
          </a:xfrm>
        </p:grpSpPr>
        <p:sp>
          <p:nvSpPr>
            <p:cNvPr id="10" name="Google Shape;633;p43">
              <a:extLst>
                <a:ext uri="{FF2B5EF4-FFF2-40B4-BE49-F238E27FC236}">
                  <a16:creationId xmlns:a16="http://schemas.microsoft.com/office/drawing/2014/main" id="{DF7C1FC3-E643-B62C-28E2-CAA4ECC89D7A}"/>
                </a:ext>
              </a:extLst>
            </p:cNvPr>
            <p:cNvSpPr/>
            <p:nvPr/>
          </p:nvSpPr>
          <p:spPr>
            <a:xfrm>
              <a:off x="5964299" y="2114563"/>
              <a:ext cx="7703999" cy="600599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800" b="1" dirty="0">
                  <a:solidFill>
                    <a:schemeClr val="dk1"/>
                  </a:solidFill>
                  <a:latin typeface="Kufam"/>
                  <a:cs typeface="Kufam"/>
                </a:rPr>
                <a:t>Rest Password</a:t>
              </a:r>
              <a:r>
                <a:rPr lang="en-GB" sz="2800" dirty="0"/>
                <a:t> </a:t>
              </a:r>
              <a:r>
                <a:rPr lang="en-GB" sz="2800" b="1" dirty="0">
                  <a:solidFill>
                    <a:schemeClr val="dk1"/>
                  </a:solidFill>
                  <a:latin typeface="Kufam"/>
                  <a:cs typeface="Kufam"/>
                  <a:sym typeface="Kufam"/>
                </a:rPr>
                <a:t>Page</a:t>
              </a:r>
              <a:r>
                <a:rPr lang="en-GB" sz="2800" dirty="0"/>
                <a:t> </a:t>
              </a:r>
              <a:endParaRPr sz="2800" dirty="0"/>
            </a:p>
          </p:txBody>
        </p:sp>
        <p:sp>
          <p:nvSpPr>
            <p:cNvPr id="11" name="Google Shape;634;p43">
              <a:extLst>
                <a:ext uri="{FF2B5EF4-FFF2-40B4-BE49-F238E27FC236}">
                  <a16:creationId xmlns:a16="http://schemas.microsoft.com/office/drawing/2014/main" id="{2F3E37F7-8808-B103-6EC5-F29F6B6E4DF4}"/>
                </a:ext>
              </a:extLst>
            </p:cNvPr>
            <p:cNvSpPr/>
            <p:nvPr/>
          </p:nvSpPr>
          <p:spPr>
            <a:xfrm flipH="1">
              <a:off x="12827500" y="2671546"/>
              <a:ext cx="413026" cy="326232"/>
            </a:xfrm>
            <a:custGeom>
              <a:avLst/>
              <a:gdLst/>
              <a:ahLst/>
              <a:cxnLst/>
              <a:rect l="l" t="t" r="r" b="b"/>
              <a:pathLst>
                <a:path w="11773" h="9299" extrusionOk="0">
                  <a:moveTo>
                    <a:pt x="1" y="0"/>
                  </a:moveTo>
                  <a:lnTo>
                    <a:pt x="8781" y="8781"/>
                  </a:lnTo>
                  <a:cubicBezTo>
                    <a:pt x="9128" y="9139"/>
                    <a:pt x="9565" y="9299"/>
                    <a:pt x="9996" y="9299"/>
                  </a:cubicBezTo>
                  <a:cubicBezTo>
                    <a:pt x="10895" y="9299"/>
                    <a:pt x="11773" y="8600"/>
                    <a:pt x="11773" y="7545"/>
                  </a:cubicBezTo>
                  <a:lnTo>
                    <a:pt x="11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A329A30-D6FB-9B26-421E-DE76518AE5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96" t="13002" r="3334" b="13002"/>
          <a:stretch>
            <a:fillRect/>
          </a:stretch>
        </p:blipFill>
        <p:spPr>
          <a:xfrm>
            <a:off x="961497" y="954578"/>
            <a:ext cx="7628521" cy="323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075990"/>
      </p:ext>
    </p:extLst>
  </p:cSld>
  <p:clrMapOvr>
    <a:masterClrMapping/>
  </p:clrMapOvr>
</p:sld>
</file>

<file path=ppt/theme/theme1.xml><?xml version="1.0" encoding="utf-8"?>
<a:theme xmlns:a="http://schemas.openxmlformats.org/drawingml/2006/main" name="Online Customer Service Support Business Plan by Slidesgo">
  <a:themeElements>
    <a:clrScheme name="Simple Light">
      <a:dk1>
        <a:srgbClr val="FFFFFF"/>
      </a:dk1>
      <a:lt1>
        <a:srgbClr val="CED4FE"/>
      </a:lt1>
      <a:dk2>
        <a:srgbClr val="4A4A99"/>
      </a:dk2>
      <a:lt2>
        <a:srgbClr val="E5E8FE"/>
      </a:lt2>
      <a:accent1>
        <a:srgbClr val="6A6AB3"/>
      </a:accent1>
      <a:accent2>
        <a:srgbClr val="FE6259"/>
      </a:accent2>
      <a:accent3>
        <a:srgbClr val="F24340"/>
      </a:accent3>
      <a:accent4>
        <a:srgbClr val="FFC55A"/>
      </a:accent4>
      <a:accent5>
        <a:srgbClr val="2C1629"/>
      </a:accent5>
      <a:accent6>
        <a:srgbClr val="63A1EA"/>
      </a:accent6>
      <a:hlink>
        <a:srgbClr val="4A4A9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389</Words>
  <Application>Microsoft Office PowerPoint</Application>
  <PresentationFormat>On-screen Show (16:9)</PresentationFormat>
  <Paragraphs>97</Paragraphs>
  <Slides>21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Mulish</vt:lpstr>
      <vt:lpstr>Arial</vt:lpstr>
      <vt:lpstr>Wingdings</vt:lpstr>
      <vt:lpstr>Kufam</vt:lpstr>
      <vt:lpstr>Online Customer Service Support Business Plan by Slidesgo</vt:lpstr>
      <vt:lpstr>Client Query Management System</vt:lpstr>
      <vt:lpstr>Agenda</vt:lpstr>
      <vt:lpstr>Introduction</vt:lpstr>
      <vt:lpstr>PowerPoint Presentation</vt:lpstr>
      <vt:lpstr>HOW IT WORKS</vt:lpstr>
      <vt:lpstr>02</vt:lpstr>
      <vt:lpstr>PowerPoint Presentation</vt:lpstr>
      <vt:lpstr>PowerPoint Presentation</vt:lpstr>
      <vt:lpstr>PowerPoint Presentation</vt:lpstr>
      <vt:lpstr>Client query page</vt:lpstr>
      <vt:lpstr>PROBLEM</vt:lpstr>
      <vt:lpstr>PowerPoint Presentation</vt:lpstr>
      <vt:lpstr>Support page​</vt:lpstr>
      <vt:lpstr>SUPPORT WORKFLOW &amp; OPERATIONS</vt:lpstr>
      <vt:lpstr>PowerPoint Presentation</vt:lpstr>
      <vt:lpstr>Admin page​</vt:lpstr>
      <vt:lpstr>ADMIN RESPONSIBILITIES  &amp;  USER MANAGEMENT</vt:lpstr>
      <vt:lpstr>PowerPoint Presentation</vt:lpstr>
      <vt:lpstr>Tech Stack</vt:lpstr>
      <vt:lpstr>Tech Stack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Amirtha</dc:creator>
  <cp:lastModifiedBy>Amirtha Kannan</cp:lastModifiedBy>
  <cp:revision>5</cp:revision>
  <dcterms:modified xsi:type="dcterms:W3CDTF">2026-01-11T14:06:36Z</dcterms:modified>
</cp:coreProperties>
</file>